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810C6C2C.xml" ContentType="application/vnd.ms-powerpoint.comments+xml"/>
  <Override PartName="/ppt/notesSlides/notesSlide2.xml" ContentType="application/vnd.openxmlformats-officedocument.presentationml.notesSlide+xml"/>
  <Override PartName="/ppt/comments/modernComment_101_BED7BCC6.xml" ContentType="application/vnd.ms-powerpoint.comments+xml"/>
  <Override PartName="/ppt/notesSlides/notesSlide3.xml" ContentType="application/vnd.openxmlformats-officedocument.presentationml.notesSlide+xml"/>
  <Override PartName="/ppt/comments/modernComment_103_732980FD.xml" ContentType="application/vnd.ms-powerpoint.comments+xml"/>
  <Override PartName="/ppt/notesSlides/notesSlide4.xml" ContentType="application/vnd.openxmlformats-officedocument.presentationml.notesSlide+xml"/>
  <Override PartName="/ppt/comments/modernComment_104_BBE5156F.xml" ContentType="application/vnd.ms-powerpoint.comments+xml"/>
  <Override PartName="/ppt/notesSlides/notesSlide5.xml" ContentType="application/vnd.openxmlformats-officedocument.presentationml.notesSlide+xml"/>
  <Override PartName="/ppt/comments/modernComment_105_63032551.xml" ContentType="application/vnd.ms-powerpoint.comments+xml"/>
  <Override PartName="/ppt/notesSlides/notesSlide6.xml" ContentType="application/vnd.openxmlformats-officedocument.presentationml.notesSlide+xml"/>
  <Override PartName="/ppt/comments/modernComment_106_26359253.xml" ContentType="application/vnd.ms-powerpoint.comments+xml"/>
  <Override PartName="/ppt/notesSlides/notesSlide7.xml" ContentType="application/vnd.openxmlformats-officedocument.presentationml.notesSlide+xml"/>
  <Override PartName="/ppt/comments/modernComment_107_7A9B3054.xml" ContentType="application/vnd.ms-powerpoint.comments+xml"/>
  <Override PartName="/ppt/notesSlides/notesSlide8.xml" ContentType="application/vnd.openxmlformats-officedocument.presentationml.notesSlide+xml"/>
  <Override PartName="/ppt/comments/modernComment_108_60D4C7B6.xml" ContentType="application/vnd.ms-powerpoint.comments+xml"/>
  <Override PartName="/ppt/notesSlides/notesSlide9.xml" ContentType="application/vnd.openxmlformats-officedocument.presentationml.notesSlide+xml"/>
  <Override PartName="/ppt/comments/modernComment_109_A344D5B5.xml" ContentType="application/vnd.ms-powerpoint.comments+xml"/>
  <Override PartName="/ppt/notesSlides/notesSlide10.xml" ContentType="application/vnd.openxmlformats-officedocument.presentationml.notesSlide+xml"/>
  <Override PartName="/ppt/comments/modernComment_10A_BDC5CA3B.xml" ContentType="application/vnd.ms-powerpoint.comments+xml"/>
  <Override PartName="/ppt/notesSlides/notesSlide11.xml" ContentType="application/vnd.openxmlformats-officedocument.presentationml.notesSlide+xml"/>
  <Override PartName="/ppt/comments/modernComment_10B_508CA3CC.xml" ContentType="application/vnd.ms-powerpoint.comments+xml"/>
  <Override PartName="/ppt/notesSlides/notesSlide12.xml" ContentType="application/vnd.openxmlformats-officedocument.presentationml.notesSlide+xml"/>
  <Override PartName="/ppt/comments/modernComment_10C_7A6F4CE0.xml" ContentType="application/vnd.ms-powerpoint.comments+xml"/>
  <Override PartName="/ppt/notesSlides/notesSlide13.xml" ContentType="application/vnd.openxmlformats-officedocument.presentationml.notesSlide+xml"/>
  <Override PartName="/ppt/comments/modernComment_10D_F98C7929.xml" ContentType="application/vnd.ms-powerpoint.comments+xml"/>
  <Override PartName="/ppt/notesSlides/notesSlide14.xml" ContentType="application/vnd.openxmlformats-officedocument.presentationml.notesSlide+xml"/>
  <Override PartName="/ppt/comments/modernComment_10E_8310E3AB.xml" ContentType="application/vnd.ms-powerpoint.comments+xml"/>
  <Override PartName="/ppt/notesSlides/notesSlide15.xml" ContentType="application/vnd.openxmlformats-officedocument.presentationml.notesSlide+xml"/>
  <Override PartName="/ppt/comments/modernComment_102_F6BC2A1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86EF8B-A6A0-507B-CAEA-34DD96AC2126}" name="Schneider Felix Christian" initials="SFC" userId="S::F.SCHNEIDER@htlkrems.at::d7183f99-f1f0-4533-86fa-87a2c40c4bb1" providerId="AD"/>
  <p188:author id="{ACE397F5-C2A8-0481-1627-2A5B2BD0FB0C}" name="Schneider Felix Christian" initials="SFC" userId="Schneider Felix Christi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D9B21-0263-62EF-F6D4-5DDBD76DC9D0}" v="371" dt="2021-11-25T18:49:44.757"/>
    <p1510:client id="{2653E295-30BD-B488-C76B-CCC7CF6A1EC7}" v="147" dt="2021-11-25T17:37:53.222"/>
    <p1510:client id="{4DF3D58D-A613-83B1-9E3B-2C61AFD28CF1}" v="4" dt="2021-11-28T16:28:48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lipfinger Clemens Josef" userId="S::c.schlipfinger@htlkrems.at::40e709b1-1e88-4494-85f6-a93cb826c08f" providerId="AD" clId="Web-{192D9B21-0263-62EF-F6D4-5DDBD76DC9D0}"/>
    <pc:docChg chg="modSld">
      <pc:chgData name="Schlipfinger Clemens Josef" userId="S::c.schlipfinger@htlkrems.at::40e709b1-1e88-4494-85f6-a93cb826c08f" providerId="AD" clId="Web-{192D9B21-0263-62EF-F6D4-5DDBD76DC9D0}" dt="2021-11-25T18:49:44.757" v="384" actId="20577"/>
      <pc:docMkLst>
        <pc:docMk/>
      </pc:docMkLst>
      <pc:sldChg chg="modSp">
        <pc:chgData name="Schlipfinger Clemens Josef" userId="S::c.schlipfinger@htlkrems.at::40e709b1-1e88-4494-85f6-a93cb826c08f" providerId="AD" clId="Web-{192D9B21-0263-62EF-F6D4-5DDBD76DC9D0}" dt="2021-11-25T17:44:17.169" v="30" actId="20577"/>
        <pc:sldMkLst>
          <pc:docMk/>
          <pc:sldMk cId="4139526678" sldId="258"/>
        </pc:sldMkLst>
        <pc:spChg chg="mod">
          <ac:chgData name="Schlipfinger Clemens Josef" userId="S::c.schlipfinger@htlkrems.at::40e709b1-1e88-4494-85f6-a93cb826c08f" providerId="AD" clId="Web-{192D9B21-0263-62EF-F6D4-5DDBD76DC9D0}" dt="2021-11-25T17:44:14.013" v="28" actId="20577"/>
          <ac:spMkLst>
            <pc:docMk/>
            <pc:sldMk cId="4139526678" sldId="258"/>
            <ac:spMk id="3" creationId="{0940524C-7201-497C-9277-EE5EEB63DCDB}"/>
          </ac:spMkLst>
        </pc:spChg>
        <pc:spChg chg="mod">
          <ac:chgData name="Schlipfinger Clemens Josef" userId="S::c.schlipfinger@htlkrems.at::40e709b1-1e88-4494-85f6-a93cb826c08f" providerId="AD" clId="Web-{192D9B21-0263-62EF-F6D4-5DDBD76DC9D0}" dt="2021-11-25T17:44:17.169" v="30" actId="20577"/>
          <ac:spMkLst>
            <pc:docMk/>
            <pc:sldMk cId="4139526678" sldId="258"/>
            <ac:spMk id="4" creationId="{94EB07BC-0E2E-4945-9EB1-4F628EAA2F36}"/>
          </ac:spMkLst>
        </pc:spChg>
      </pc:sldChg>
      <pc:sldChg chg="addSp delSp modSp">
        <pc:chgData name="Schlipfinger Clemens Josef" userId="S::c.schlipfinger@htlkrems.at::40e709b1-1e88-4494-85f6-a93cb826c08f" providerId="AD" clId="Web-{192D9B21-0263-62EF-F6D4-5DDBD76DC9D0}" dt="2021-11-25T17:41:25.744" v="7"/>
        <pc:sldMkLst>
          <pc:docMk/>
          <pc:sldMk cId="3183856187" sldId="266"/>
        </pc:sldMkLst>
        <pc:spChg chg="mod">
          <ac:chgData name="Schlipfinger Clemens Josef" userId="S::c.schlipfinger@htlkrems.at::40e709b1-1e88-4494-85f6-a93cb826c08f" providerId="AD" clId="Web-{192D9B21-0263-62EF-F6D4-5DDBD76DC9D0}" dt="2021-11-25T17:41:25.744" v="7"/>
          <ac:spMkLst>
            <pc:docMk/>
            <pc:sldMk cId="3183856187" sldId="266"/>
            <ac:spMk id="2" creationId="{98769EBC-17B9-43C8-B1AC-AB89ABFE6C91}"/>
          </ac:spMkLst>
        </pc:spChg>
        <pc:spChg chg="mod ord">
          <ac:chgData name="Schlipfinger Clemens Josef" userId="S::c.schlipfinger@htlkrems.at::40e709b1-1e88-4494-85f6-a93cb826c08f" providerId="AD" clId="Web-{192D9B21-0263-62EF-F6D4-5DDBD76DC9D0}" dt="2021-11-25T17:41:25.744" v="7"/>
          <ac:spMkLst>
            <pc:docMk/>
            <pc:sldMk cId="3183856187" sldId="266"/>
            <ac:spMk id="3" creationId="{A87B1CD7-C0FD-445C-BEAF-06955D22248F}"/>
          </ac:spMkLst>
        </pc:spChg>
        <pc:spChg chg="add">
          <ac:chgData name="Schlipfinger Clemens Josef" userId="S::c.schlipfinger@htlkrems.at::40e709b1-1e88-4494-85f6-a93cb826c08f" providerId="AD" clId="Web-{192D9B21-0263-62EF-F6D4-5DDBD76DC9D0}" dt="2021-11-25T17:41:25.744" v="7"/>
          <ac:spMkLst>
            <pc:docMk/>
            <pc:sldMk cId="3183856187" sldId="266"/>
            <ac:spMk id="11" creationId="{E6501E79-7616-491F-BFD0-442862FBCB27}"/>
          </ac:spMkLst>
        </pc:spChg>
        <pc:picChg chg="add mod">
          <ac:chgData name="Schlipfinger Clemens Josef" userId="S::c.schlipfinger@htlkrems.at::40e709b1-1e88-4494-85f6-a93cb826c08f" providerId="AD" clId="Web-{192D9B21-0263-62EF-F6D4-5DDBD76DC9D0}" dt="2021-11-25T17:41:25.744" v="7"/>
          <ac:picMkLst>
            <pc:docMk/>
            <pc:sldMk cId="3183856187" sldId="266"/>
            <ac:picMk id="4" creationId="{AE041DC4-4D43-48DB-B6C4-5F50CDA06598}"/>
          </ac:picMkLst>
        </pc:picChg>
        <pc:picChg chg="del">
          <ac:chgData name="Schlipfinger Clemens Josef" userId="S::c.schlipfinger@htlkrems.at::40e709b1-1e88-4494-85f6-a93cb826c08f" providerId="AD" clId="Web-{192D9B21-0263-62EF-F6D4-5DDBD76DC9D0}" dt="2021-11-25T17:41:02.509" v="6"/>
          <ac:picMkLst>
            <pc:docMk/>
            <pc:sldMk cId="3183856187" sldId="266"/>
            <ac:picMk id="5" creationId="{9F21F4DA-40DC-4E7E-80AC-A9BABBDA0A46}"/>
          </ac:picMkLst>
        </pc:picChg>
        <pc:picChg chg="add">
          <ac:chgData name="Schlipfinger Clemens Josef" userId="S::c.schlipfinger@htlkrems.at::40e709b1-1e88-4494-85f6-a93cb826c08f" providerId="AD" clId="Web-{192D9B21-0263-62EF-F6D4-5DDBD76DC9D0}" dt="2021-11-25T17:41:25.744" v="7"/>
          <ac:picMkLst>
            <pc:docMk/>
            <pc:sldMk cId="3183856187" sldId="266"/>
            <ac:picMk id="9" creationId="{23CC1DB7-CD19-47F3-A822-00E42A543CD5}"/>
          </ac:picMkLst>
        </pc:picChg>
        <pc:cxnChg chg="add">
          <ac:chgData name="Schlipfinger Clemens Josef" userId="S::c.schlipfinger@htlkrems.at::40e709b1-1e88-4494-85f6-a93cb826c08f" providerId="AD" clId="Web-{192D9B21-0263-62EF-F6D4-5DDBD76DC9D0}" dt="2021-11-25T17:41:25.744" v="7"/>
          <ac:cxnSpMkLst>
            <pc:docMk/>
            <pc:sldMk cId="3183856187" sldId="266"/>
            <ac:cxnSpMk id="13" creationId="{3AD75F65-EDBA-4B97-8A4E-614B489DB269}"/>
          </ac:cxnSpMkLst>
        </pc:cxnChg>
      </pc:sldChg>
      <pc:sldChg chg="addSp delSp modSp">
        <pc:chgData name="Schlipfinger Clemens Josef" userId="S::c.schlipfinger@htlkrems.at::40e709b1-1e88-4494-85f6-a93cb826c08f" providerId="AD" clId="Web-{192D9B21-0263-62EF-F6D4-5DDBD76DC9D0}" dt="2021-11-25T17:42:15.963" v="15"/>
        <pc:sldMkLst>
          <pc:docMk/>
          <pc:sldMk cId="1351394252" sldId="267"/>
        </pc:sldMkLst>
        <pc:spChg chg="mod">
          <ac:chgData name="Schlipfinger Clemens Josef" userId="S::c.schlipfinger@htlkrems.at::40e709b1-1e88-4494-85f6-a93cb826c08f" providerId="AD" clId="Web-{192D9B21-0263-62EF-F6D4-5DDBD76DC9D0}" dt="2021-11-25T17:42:15.963" v="15"/>
          <ac:spMkLst>
            <pc:docMk/>
            <pc:sldMk cId="1351394252" sldId="267"/>
            <ac:spMk id="2" creationId="{98769EBC-17B9-43C8-B1AC-AB89ABFE6C91}"/>
          </ac:spMkLst>
        </pc:spChg>
        <pc:spChg chg="mod">
          <ac:chgData name="Schlipfinger Clemens Josef" userId="S::c.schlipfinger@htlkrems.at::40e709b1-1e88-4494-85f6-a93cb826c08f" providerId="AD" clId="Web-{192D9B21-0263-62EF-F6D4-5DDBD76DC9D0}" dt="2021-11-25T17:42:15.963" v="15"/>
          <ac:spMkLst>
            <pc:docMk/>
            <pc:sldMk cId="1351394252" sldId="267"/>
            <ac:spMk id="3" creationId="{A87B1CD7-C0FD-445C-BEAF-06955D22248F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7:42:00.651" v="14"/>
          <ac:spMkLst>
            <pc:docMk/>
            <pc:sldMk cId="1351394252" sldId="267"/>
            <ac:spMk id="21" creationId="{E6501E79-7616-491F-BFD0-442862FBCB27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7:42:15.963" v="15"/>
          <ac:spMkLst>
            <pc:docMk/>
            <pc:sldMk cId="1351394252" sldId="267"/>
            <ac:spMk id="29" creationId="{E6501E79-7616-491F-BFD0-442862FBCB27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7:41:57.338" v="11"/>
          <ac:spMkLst>
            <pc:docMk/>
            <pc:sldMk cId="1351394252" sldId="267"/>
            <ac:spMk id="30" creationId="{7B64EAB0-9095-45E6-8997-C95B35635997}"/>
          </ac:spMkLst>
        </pc:spChg>
        <pc:spChg chg="add">
          <ac:chgData name="Schlipfinger Clemens Josef" userId="S::c.schlipfinger@htlkrems.at::40e709b1-1e88-4494-85f6-a93cb826c08f" providerId="AD" clId="Web-{192D9B21-0263-62EF-F6D4-5DDBD76DC9D0}" dt="2021-11-25T17:42:15.963" v="15"/>
          <ac:spMkLst>
            <pc:docMk/>
            <pc:sldMk cId="1351394252" sldId="267"/>
            <ac:spMk id="38" creationId="{7B64EAB0-9095-45E6-8997-C95B35635997}"/>
          </ac:spMkLst>
        </pc:spChg>
        <pc:picChg chg="mod ord">
          <ac:chgData name="Schlipfinger Clemens Josef" userId="S::c.schlipfinger@htlkrems.at::40e709b1-1e88-4494-85f6-a93cb826c08f" providerId="AD" clId="Web-{192D9B21-0263-62EF-F6D4-5DDBD76DC9D0}" dt="2021-11-25T17:42:15.963" v="15"/>
          <ac:picMkLst>
            <pc:docMk/>
            <pc:sldMk cId="1351394252" sldId="267"/>
            <ac:picMk id="6" creationId="{1148D65C-37D8-4516-A10B-CD6C7314070D}"/>
          </ac:picMkLst>
        </pc:picChg>
        <pc:picChg chg="add del">
          <ac:chgData name="Schlipfinger Clemens Josef" userId="S::c.schlipfinger@htlkrems.at::40e709b1-1e88-4494-85f6-a93cb826c08f" providerId="AD" clId="Web-{192D9B21-0263-62EF-F6D4-5DDBD76DC9D0}" dt="2021-11-25T17:42:00.651" v="14"/>
          <ac:picMkLst>
            <pc:docMk/>
            <pc:sldMk cId="1351394252" sldId="267"/>
            <ac:picMk id="19" creationId="{23CC1DB7-CD19-47F3-A822-00E42A543CD5}"/>
          </ac:picMkLst>
        </pc:picChg>
        <pc:picChg chg="add del">
          <ac:chgData name="Schlipfinger Clemens Josef" userId="S::c.schlipfinger@htlkrems.at::40e709b1-1e88-4494-85f6-a93cb826c08f" providerId="AD" clId="Web-{192D9B21-0263-62EF-F6D4-5DDBD76DC9D0}" dt="2021-11-25T17:42:00.635" v="13"/>
          <ac:picMkLst>
            <pc:docMk/>
            <pc:sldMk cId="1351394252" sldId="267"/>
            <ac:picMk id="25" creationId="{292E7AF0-A589-43B3-A1DE-8807EC76976B}"/>
          </ac:picMkLst>
        </pc:picChg>
        <pc:picChg chg="add del">
          <ac:chgData name="Schlipfinger Clemens Josef" userId="S::c.schlipfinger@htlkrems.at::40e709b1-1e88-4494-85f6-a93cb826c08f" providerId="AD" clId="Web-{192D9B21-0263-62EF-F6D4-5DDBD76DC9D0}" dt="2021-11-25T17:42:15.963" v="15"/>
          <ac:picMkLst>
            <pc:docMk/>
            <pc:sldMk cId="1351394252" sldId="267"/>
            <ac:picMk id="27" creationId="{23CC1DB7-CD19-47F3-A822-00E42A543CD5}"/>
          </ac:picMkLst>
        </pc:picChg>
        <pc:picChg chg="add del">
          <ac:chgData name="Schlipfinger Clemens Josef" userId="S::c.schlipfinger@htlkrems.at::40e709b1-1e88-4494-85f6-a93cb826c08f" providerId="AD" clId="Web-{192D9B21-0263-62EF-F6D4-5DDBD76DC9D0}" dt="2021-11-25T17:41:57.338" v="11"/>
          <ac:picMkLst>
            <pc:docMk/>
            <pc:sldMk cId="1351394252" sldId="267"/>
            <ac:picMk id="28" creationId="{85A38949-1EAC-4DED-AF7B-973F687AA83E}"/>
          </ac:picMkLst>
        </pc:picChg>
        <pc:picChg chg="add">
          <ac:chgData name="Schlipfinger Clemens Josef" userId="S::c.schlipfinger@htlkrems.at::40e709b1-1e88-4494-85f6-a93cb826c08f" providerId="AD" clId="Web-{192D9B21-0263-62EF-F6D4-5DDBD76DC9D0}" dt="2021-11-25T17:42:15.963" v="15"/>
          <ac:picMkLst>
            <pc:docMk/>
            <pc:sldMk cId="1351394252" sldId="267"/>
            <ac:picMk id="36" creationId="{85A38949-1EAC-4DED-AF7B-973F687AA83E}"/>
          </ac:picMkLst>
        </pc:picChg>
        <pc:cxnChg chg="add del">
          <ac:chgData name="Schlipfinger Clemens Josef" userId="S::c.schlipfinger@htlkrems.at::40e709b1-1e88-4494-85f6-a93cb826c08f" providerId="AD" clId="Web-{192D9B21-0263-62EF-F6D4-5DDBD76DC9D0}" dt="2021-11-25T17:42:00.651" v="14"/>
          <ac:cxnSpMkLst>
            <pc:docMk/>
            <pc:sldMk cId="1351394252" sldId="267"/>
            <ac:cxnSpMk id="23" creationId="{3AD75F65-EDBA-4B97-8A4E-614B489DB269}"/>
          </ac:cxnSpMkLst>
        </pc:cxnChg>
        <pc:cxnChg chg="add del">
          <ac:chgData name="Schlipfinger Clemens Josef" userId="S::c.schlipfinger@htlkrems.at::40e709b1-1e88-4494-85f6-a93cb826c08f" providerId="AD" clId="Web-{192D9B21-0263-62EF-F6D4-5DDBD76DC9D0}" dt="2021-11-25T17:42:00.635" v="13"/>
          <ac:cxnSpMkLst>
            <pc:docMk/>
            <pc:sldMk cId="1351394252" sldId="267"/>
            <ac:cxnSpMk id="26" creationId="{29BCDD02-D5E3-4D30-8587-66036C8910BF}"/>
          </ac:cxnSpMkLst>
        </pc:cxnChg>
        <pc:cxnChg chg="add del">
          <ac:chgData name="Schlipfinger Clemens Josef" userId="S::c.schlipfinger@htlkrems.at::40e709b1-1e88-4494-85f6-a93cb826c08f" providerId="AD" clId="Web-{192D9B21-0263-62EF-F6D4-5DDBD76DC9D0}" dt="2021-11-25T17:42:15.963" v="15"/>
          <ac:cxnSpMkLst>
            <pc:docMk/>
            <pc:sldMk cId="1351394252" sldId="267"/>
            <ac:cxnSpMk id="31" creationId="{3AD75F65-EDBA-4B97-8A4E-614B489DB269}"/>
          </ac:cxnSpMkLst>
        </pc:cxnChg>
        <pc:cxnChg chg="add del">
          <ac:chgData name="Schlipfinger Clemens Josef" userId="S::c.schlipfinger@htlkrems.at::40e709b1-1e88-4494-85f6-a93cb826c08f" providerId="AD" clId="Web-{192D9B21-0263-62EF-F6D4-5DDBD76DC9D0}" dt="2021-11-25T17:41:57.338" v="11"/>
          <ac:cxnSpMkLst>
            <pc:docMk/>
            <pc:sldMk cId="1351394252" sldId="267"/>
            <ac:cxnSpMk id="32" creationId="{DE8F9096-24C0-47DD-B62E-FFDB61466BAE}"/>
          </ac:cxnSpMkLst>
        </pc:cxnChg>
        <pc:cxnChg chg="add">
          <ac:chgData name="Schlipfinger Clemens Josef" userId="S::c.schlipfinger@htlkrems.at::40e709b1-1e88-4494-85f6-a93cb826c08f" providerId="AD" clId="Web-{192D9B21-0263-62EF-F6D4-5DDBD76DC9D0}" dt="2021-11-25T17:42:15.963" v="15"/>
          <ac:cxnSpMkLst>
            <pc:docMk/>
            <pc:sldMk cId="1351394252" sldId="267"/>
            <ac:cxnSpMk id="40" creationId="{DE8F9096-24C0-47DD-B62E-FFDB61466BAE}"/>
          </ac:cxnSpMkLst>
        </pc:cxnChg>
      </pc:sldChg>
      <pc:sldChg chg="addSp delSp modSp">
        <pc:chgData name="Schlipfinger Clemens Josef" userId="S::c.schlipfinger@htlkrems.at::40e709b1-1e88-4494-85f6-a93cb826c08f" providerId="AD" clId="Web-{192D9B21-0263-62EF-F6D4-5DDBD76DC9D0}" dt="2021-11-25T18:06:48.803" v="154" actId="20577"/>
        <pc:sldMkLst>
          <pc:docMk/>
          <pc:sldMk cId="2054114528" sldId="268"/>
        </pc:sldMkLst>
        <pc:spChg chg="mod">
          <ac:chgData name="Schlipfinger Clemens Josef" userId="S::c.schlipfinger@htlkrems.at::40e709b1-1e88-4494-85f6-a93cb826c08f" providerId="AD" clId="Web-{192D9B21-0263-62EF-F6D4-5DDBD76DC9D0}" dt="2021-11-25T18:06:48.803" v="154" actId="20577"/>
          <ac:spMkLst>
            <pc:docMk/>
            <pc:sldMk cId="2054114528" sldId="268"/>
            <ac:spMk id="3" creationId="{A87B1CD7-C0FD-445C-BEAF-06955D22248F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7:53:05.757" v="32"/>
          <ac:spMkLst>
            <pc:docMk/>
            <pc:sldMk cId="2054114528" sldId="268"/>
            <ac:spMk id="4" creationId="{2551F9F8-110A-4797-963C-687C6FA4DFD1}"/>
          </ac:spMkLst>
        </pc:spChg>
        <pc:spChg chg="add del mod">
          <ac:chgData name="Schlipfinger Clemens Josef" userId="S::c.schlipfinger@htlkrems.at::40e709b1-1e88-4494-85f6-a93cb826c08f" providerId="AD" clId="Web-{192D9B21-0263-62EF-F6D4-5DDBD76DC9D0}" dt="2021-11-25T17:54:55.415" v="76"/>
          <ac:spMkLst>
            <pc:docMk/>
            <pc:sldMk cId="2054114528" sldId="268"/>
            <ac:spMk id="6" creationId="{EEF23E5C-466D-4662-B2CC-A560B67326BC}"/>
          </ac:spMkLst>
        </pc:spChg>
        <pc:spChg chg="add del mod">
          <ac:chgData name="Schlipfinger Clemens Josef" userId="S::c.schlipfinger@htlkrems.at::40e709b1-1e88-4494-85f6-a93cb826c08f" providerId="AD" clId="Web-{192D9B21-0263-62EF-F6D4-5DDBD76DC9D0}" dt="2021-11-25T17:55:02.493" v="79"/>
          <ac:spMkLst>
            <pc:docMk/>
            <pc:sldMk cId="2054114528" sldId="268"/>
            <ac:spMk id="7" creationId="{1690B417-923E-475D-BE0D-E608C06B762B}"/>
          </ac:spMkLst>
        </pc:spChg>
      </pc:sldChg>
      <pc:sldChg chg="modSp">
        <pc:chgData name="Schlipfinger Clemens Josef" userId="S::c.schlipfinger@htlkrems.at::40e709b1-1e88-4494-85f6-a93cb826c08f" providerId="AD" clId="Web-{192D9B21-0263-62EF-F6D4-5DDBD76DC9D0}" dt="2021-11-25T18:34:33.582" v="207" actId="20577"/>
        <pc:sldMkLst>
          <pc:docMk/>
          <pc:sldMk cId="4186732841" sldId="269"/>
        </pc:sldMkLst>
        <pc:spChg chg="mod">
          <ac:chgData name="Schlipfinger Clemens Josef" userId="S::c.schlipfinger@htlkrems.at::40e709b1-1e88-4494-85f6-a93cb826c08f" providerId="AD" clId="Web-{192D9B21-0263-62EF-F6D4-5DDBD76DC9D0}" dt="2021-11-25T18:34:33.582" v="207" actId="20577"/>
          <ac:spMkLst>
            <pc:docMk/>
            <pc:sldMk cId="4186732841" sldId="269"/>
            <ac:spMk id="3" creationId="{A87B1CD7-C0FD-445C-BEAF-06955D22248F}"/>
          </ac:spMkLst>
        </pc:spChg>
      </pc:sldChg>
      <pc:sldChg chg="addSp delSp modSp">
        <pc:chgData name="Schlipfinger Clemens Josef" userId="S::c.schlipfinger@htlkrems.at::40e709b1-1e88-4494-85f6-a93cb826c08f" providerId="AD" clId="Web-{192D9B21-0263-62EF-F6D4-5DDBD76DC9D0}" dt="2021-11-25T18:49:44.757" v="384" actId="20577"/>
        <pc:sldMkLst>
          <pc:docMk/>
          <pc:sldMk cId="2198922155" sldId="270"/>
        </pc:sldMkLst>
        <pc:spChg chg="mod">
          <ac:chgData name="Schlipfinger Clemens Josef" userId="S::c.schlipfinger@htlkrems.at::40e709b1-1e88-4494-85f6-a93cb826c08f" providerId="AD" clId="Web-{192D9B21-0263-62EF-F6D4-5DDBD76DC9D0}" dt="2021-11-25T18:49:44.757" v="384" actId="20577"/>
          <ac:spMkLst>
            <pc:docMk/>
            <pc:sldMk cId="2198922155" sldId="270"/>
            <ac:spMk id="3" creationId="{A87B1CD7-C0FD-445C-BEAF-06955D22248F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8:34:44.880" v="209"/>
          <ac:spMkLst>
            <pc:docMk/>
            <pc:sldMk cId="2198922155" sldId="270"/>
            <ac:spMk id="4" creationId="{13CAC9CA-3815-4B73-BFFF-77F3C53964FA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8:35:07.772" v="213"/>
          <ac:spMkLst>
            <pc:docMk/>
            <pc:sldMk cId="2198922155" sldId="270"/>
            <ac:spMk id="6" creationId="{DE91F58E-C7DA-4BA6-B4D9-200A8DD2DA5F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8:35:06.944" v="212"/>
          <ac:spMkLst>
            <pc:docMk/>
            <pc:sldMk cId="2198922155" sldId="270"/>
            <ac:spMk id="7" creationId="{69CFD51B-15DF-4EFC-81C6-41B93E3AC684}"/>
          </ac:spMkLst>
        </pc:spChg>
        <pc:spChg chg="add del">
          <ac:chgData name="Schlipfinger Clemens Josef" userId="S::c.schlipfinger@htlkrems.at::40e709b1-1e88-4494-85f6-a93cb826c08f" providerId="AD" clId="Web-{192D9B21-0263-62EF-F6D4-5DDBD76DC9D0}" dt="2021-11-25T18:35:19.725" v="215"/>
          <ac:spMkLst>
            <pc:docMk/>
            <pc:sldMk cId="2198922155" sldId="270"/>
            <ac:spMk id="8" creationId="{8930370D-0161-41D9-94F8-4D650CED16D2}"/>
          </ac:spMkLst>
        </pc:spChg>
      </pc:sldChg>
    </pc:docChg>
  </pc:docChgLst>
  <pc:docChgLst>
    <pc:chgData name="Schneider Felix Christian" userId="d7183f99-f1f0-4533-86fa-87a2c40c4bb1" providerId="ADAL" clId="{32D40095-2C8A-4D71-96A8-EED15D55A06D}"/>
    <pc:docChg chg="custSel modSld">
      <pc:chgData name="Schneider Felix Christian" userId="d7183f99-f1f0-4533-86fa-87a2c40c4bb1" providerId="ADAL" clId="{32D40095-2C8A-4D71-96A8-EED15D55A06D}" dt="2021-11-26T13:04:46.472" v="124" actId="20577"/>
      <pc:docMkLst>
        <pc:docMk/>
      </pc:docMkLst>
      <pc:sldChg chg="addCm modNotesTx">
        <pc:chgData name="Schneider Felix Christian" userId="d7183f99-f1f0-4533-86fa-87a2c40c4bb1" providerId="ADAL" clId="{32D40095-2C8A-4D71-96A8-EED15D55A06D}" dt="2021-11-26T13:03:49.055" v="76" actId="20577"/>
        <pc:sldMkLst>
          <pc:docMk/>
          <pc:sldMk cId="2165074988" sldId="256"/>
        </pc:sldMkLst>
      </pc:sldChg>
      <pc:sldChg chg="addCm modNotesTx">
        <pc:chgData name="Schneider Felix Christian" userId="d7183f99-f1f0-4533-86fa-87a2c40c4bb1" providerId="ADAL" clId="{32D40095-2C8A-4D71-96A8-EED15D55A06D}" dt="2021-11-26T13:03:51.874" v="81" actId="20577"/>
        <pc:sldMkLst>
          <pc:docMk/>
          <pc:sldMk cId="3201809606" sldId="257"/>
        </pc:sldMkLst>
      </pc:sldChg>
      <pc:sldChg chg="addCm modNotesTx">
        <pc:chgData name="Schneider Felix Christian" userId="d7183f99-f1f0-4533-86fa-87a2c40c4bb1" providerId="ADAL" clId="{32D40095-2C8A-4D71-96A8-EED15D55A06D}" dt="2021-11-26T13:04:46.472" v="124" actId="20577"/>
        <pc:sldMkLst>
          <pc:docMk/>
          <pc:sldMk cId="4139526678" sldId="258"/>
        </pc:sldMkLst>
      </pc:sldChg>
      <pc:sldChg chg="addCm modNotesTx">
        <pc:chgData name="Schneider Felix Christian" userId="d7183f99-f1f0-4533-86fa-87a2c40c4bb1" providerId="ADAL" clId="{32D40095-2C8A-4D71-96A8-EED15D55A06D}" dt="2021-11-26T13:03:54.760" v="88" actId="20577"/>
        <pc:sldMkLst>
          <pc:docMk/>
          <pc:sldMk cId="1932099837" sldId="259"/>
        </pc:sldMkLst>
      </pc:sldChg>
      <pc:sldChg chg="addCm modNotesTx">
        <pc:chgData name="Schneider Felix Christian" userId="d7183f99-f1f0-4533-86fa-87a2c40c4bb1" providerId="ADAL" clId="{32D40095-2C8A-4D71-96A8-EED15D55A06D}" dt="2021-11-26T13:03:57.544" v="93" actId="20577"/>
        <pc:sldMkLst>
          <pc:docMk/>
          <pc:sldMk cId="3152352623" sldId="260"/>
        </pc:sldMkLst>
      </pc:sldChg>
      <pc:sldChg chg="addCm modNotesTx">
        <pc:chgData name="Schneider Felix Christian" userId="d7183f99-f1f0-4533-86fa-87a2c40c4bb1" providerId="ADAL" clId="{32D40095-2C8A-4D71-96A8-EED15D55A06D}" dt="2021-11-26T13:04:22.848" v="105" actId="20577"/>
        <pc:sldMkLst>
          <pc:docMk/>
          <pc:sldMk cId="1661150545" sldId="261"/>
        </pc:sldMkLst>
      </pc:sldChg>
      <pc:sldChg chg="addCm modNotesTx">
        <pc:chgData name="Schneider Felix Christian" userId="d7183f99-f1f0-4533-86fa-87a2c40c4bb1" providerId="ADAL" clId="{32D40095-2C8A-4D71-96A8-EED15D55A06D}" dt="2021-11-26T13:04:03.873" v="94"/>
        <pc:sldMkLst>
          <pc:docMk/>
          <pc:sldMk cId="641045075" sldId="262"/>
        </pc:sldMkLst>
      </pc:sldChg>
      <pc:sldChg chg="addCm modNotesTx">
        <pc:chgData name="Schneider Felix Christian" userId="d7183f99-f1f0-4533-86fa-87a2c40c4bb1" providerId="ADAL" clId="{32D40095-2C8A-4D71-96A8-EED15D55A06D}" dt="2021-11-26T13:04:27.312" v="106"/>
        <pc:sldMkLst>
          <pc:docMk/>
          <pc:sldMk cId="2056990804" sldId="263"/>
        </pc:sldMkLst>
      </pc:sldChg>
      <pc:sldChg chg="addCm modNotesTx">
        <pc:chgData name="Schneider Felix Christian" userId="d7183f99-f1f0-4533-86fa-87a2c40c4bb1" providerId="ADAL" clId="{32D40095-2C8A-4D71-96A8-EED15D55A06D}" dt="2021-11-26T13:04:06.430" v="95"/>
        <pc:sldMkLst>
          <pc:docMk/>
          <pc:sldMk cId="1624557494" sldId="264"/>
        </pc:sldMkLst>
      </pc:sldChg>
      <pc:sldChg chg="addCm modNotesTx">
        <pc:chgData name="Schneider Felix Christian" userId="d7183f99-f1f0-4533-86fa-87a2c40c4bb1" providerId="ADAL" clId="{32D40095-2C8A-4D71-96A8-EED15D55A06D}" dt="2021-11-26T13:04:29.722" v="107"/>
        <pc:sldMkLst>
          <pc:docMk/>
          <pc:sldMk cId="2739197365" sldId="265"/>
        </pc:sldMkLst>
      </pc:sldChg>
      <pc:sldChg chg="addCm modNotesTx">
        <pc:chgData name="Schneider Felix Christian" userId="d7183f99-f1f0-4533-86fa-87a2c40c4bb1" providerId="ADAL" clId="{32D40095-2C8A-4D71-96A8-EED15D55A06D}" dt="2021-11-26T13:04:37.908" v="116" actId="20577"/>
        <pc:sldMkLst>
          <pc:docMk/>
          <pc:sldMk cId="3183856187" sldId="266"/>
        </pc:sldMkLst>
      </pc:sldChg>
      <pc:sldChg chg="addCm modNotesTx">
        <pc:chgData name="Schneider Felix Christian" userId="d7183f99-f1f0-4533-86fa-87a2c40c4bb1" providerId="ADAL" clId="{32D40095-2C8A-4D71-96A8-EED15D55A06D}" dt="2021-11-26T13:04:41.988" v="117"/>
        <pc:sldMkLst>
          <pc:docMk/>
          <pc:sldMk cId="1351394252" sldId="267"/>
        </pc:sldMkLst>
      </pc:sldChg>
      <pc:sldChg chg="modSp mod addCm modNotesTx">
        <pc:chgData name="Schneider Felix Christian" userId="d7183f99-f1f0-4533-86fa-87a2c40c4bb1" providerId="ADAL" clId="{32D40095-2C8A-4D71-96A8-EED15D55A06D}" dt="2021-11-26T13:04:11.672" v="97"/>
        <pc:sldMkLst>
          <pc:docMk/>
          <pc:sldMk cId="2054114528" sldId="268"/>
        </pc:sldMkLst>
        <pc:picChg chg="mod">
          <ac:chgData name="Schneider Felix Christian" userId="d7183f99-f1f0-4533-86fa-87a2c40c4bb1" providerId="ADAL" clId="{32D40095-2C8A-4D71-96A8-EED15D55A06D}" dt="2021-11-25T06:53:51.073" v="0" actId="1076"/>
          <ac:picMkLst>
            <pc:docMk/>
            <pc:sldMk cId="2054114528" sldId="268"/>
            <ac:picMk id="5" creationId="{BDFDBD98-EF97-42F6-95A5-13537B64BB44}"/>
          </ac:picMkLst>
        </pc:picChg>
      </pc:sldChg>
      <pc:sldChg chg="addCm modNotesTx">
        <pc:chgData name="Schneider Felix Christian" userId="d7183f99-f1f0-4533-86fa-87a2c40c4bb1" providerId="ADAL" clId="{32D40095-2C8A-4D71-96A8-EED15D55A06D}" dt="2021-11-26T13:04:43.721" v="118"/>
        <pc:sldMkLst>
          <pc:docMk/>
          <pc:sldMk cId="4186732841" sldId="269"/>
        </pc:sldMkLst>
      </pc:sldChg>
      <pc:sldChg chg="modSp mod addCm modNotesTx">
        <pc:chgData name="Schneider Felix Christian" userId="d7183f99-f1f0-4533-86fa-87a2c40c4bb1" providerId="ADAL" clId="{32D40095-2C8A-4D71-96A8-EED15D55A06D}" dt="2021-11-26T13:04:17.342" v="98"/>
        <pc:sldMkLst>
          <pc:docMk/>
          <pc:sldMk cId="2198922155" sldId="270"/>
        </pc:sldMkLst>
        <pc:spChg chg="mod">
          <ac:chgData name="Schneider Felix Christian" userId="d7183f99-f1f0-4533-86fa-87a2c40c4bb1" providerId="ADAL" clId="{32D40095-2C8A-4D71-96A8-EED15D55A06D}" dt="2021-11-26T12:41:49.436" v="56" actId="20577"/>
          <ac:spMkLst>
            <pc:docMk/>
            <pc:sldMk cId="2198922155" sldId="270"/>
            <ac:spMk id="3" creationId="{A87B1CD7-C0FD-445C-BEAF-06955D22248F}"/>
          </ac:spMkLst>
        </pc:spChg>
      </pc:sldChg>
    </pc:docChg>
  </pc:docChgLst>
  <pc:docChgLst>
    <pc:chgData name="Schneider Felix Christian" userId="d7183f99-f1f0-4533-86fa-87a2c40c4bb1" providerId="ADAL" clId="{FA51291F-EFAC-46D3-BACC-D80A9B32123F}"/>
    <pc:docChg chg="undo redo custSel addSld delSld modSld modMainMaster">
      <pc:chgData name="Schneider Felix Christian" userId="d7183f99-f1f0-4533-86fa-87a2c40c4bb1" providerId="ADAL" clId="{FA51291F-EFAC-46D3-BACC-D80A9B32123F}" dt="2021-11-24T19:41:54.643" v="2383" actId="20577"/>
      <pc:docMkLst>
        <pc:docMk/>
      </pc:docMkLst>
      <pc:sldChg chg="modTransition addCm modCm">
        <pc:chgData name="Schneider Felix Christian" userId="d7183f99-f1f0-4533-86fa-87a2c40c4bb1" providerId="ADAL" clId="{FA51291F-EFAC-46D3-BACC-D80A9B32123F}" dt="2021-11-24T18:10:13.375" v="1319"/>
        <pc:sldMkLst>
          <pc:docMk/>
          <pc:sldMk cId="2165074988" sldId="256"/>
        </pc:sldMkLst>
      </pc:sldChg>
      <pc:sldChg chg="addSp delSp modSp mod modTransition setBg modClrScheme addAnim delAnim modAnim setClrOvrMap delDesignElem chgLayout">
        <pc:chgData name="Schneider Felix Christian" userId="d7183f99-f1f0-4533-86fa-87a2c40c4bb1" providerId="ADAL" clId="{FA51291F-EFAC-46D3-BACC-D80A9B32123F}" dt="2021-11-21T16:13:45.468" v="1318"/>
        <pc:sldMkLst>
          <pc:docMk/>
          <pc:sldMk cId="3201809606" sldId="257"/>
        </pc:sldMkLst>
        <pc:spChg chg="mod ord">
          <ac:chgData name="Schneider Felix Christian" userId="d7183f99-f1f0-4533-86fa-87a2c40c4bb1" providerId="ADAL" clId="{FA51291F-EFAC-46D3-BACC-D80A9B32123F}" dt="2021-11-21T15:08:16.989" v="585"/>
          <ac:spMkLst>
            <pc:docMk/>
            <pc:sldMk cId="3201809606" sldId="257"/>
            <ac:spMk id="2" creationId="{324347B6-7D02-4047-854C-282DC0CB4E8C}"/>
          </ac:spMkLst>
        </pc:spChg>
        <pc:spChg chg="add del mod ord">
          <ac:chgData name="Schneider Felix Christian" userId="d7183f99-f1f0-4533-86fa-87a2c40c4bb1" providerId="ADAL" clId="{FA51291F-EFAC-46D3-BACC-D80A9B32123F}" dt="2021-11-21T15:09:04.517" v="592" actId="14100"/>
          <ac:spMkLst>
            <pc:docMk/>
            <pc:sldMk cId="3201809606" sldId="257"/>
            <ac:spMk id="3" creationId="{E97CCBE1-FC71-47BA-A55B-CFA893621E7A}"/>
          </ac:spMkLst>
        </pc:spChg>
        <pc:spChg chg="add del mod ord">
          <ac:chgData name="Schneider Felix Christian" userId="d7183f99-f1f0-4533-86fa-87a2c40c4bb1" providerId="ADAL" clId="{FA51291F-EFAC-46D3-BACC-D80A9B32123F}" dt="2021-11-21T15:07:22.784" v="564" actId="700"/>
          <ac:spMkLst>
            <pc:docMk/>
            <pc:sldMk cId="3201809606" sldId="257"/>
            <ac:spMk id="4" creationId="{919F2B34-CB7C-4B62-8482-37C5D75CEB2A}"/>
          </ac:spMkLst>
        </pc:spChg>
        <pc:spChg chg="add del mod">
          <ac:chgData name="Schneider Felix Christian" userId="d7183f99-f1f0-4533-86fa-87a2c40c4bb1" providerId="ADAL" clId="{FA51291F-EFAC-46D3-BACC-D80A9B32123F}" dt="2021-11-21T15:07:30.994" v="567"/>
          <ac:spMkLst>
            <pc:docMk/>
            <pc:sldMk cId="3201809606" sldId="257"/>
            <ac:spMk id="5" creationId="{1CA1F734-8B59-4760-9CF3-4149FCF4828C}"/>
          </ac:spMkLst>
        </pc:spChg>
        <pc:spChg chg="add del mod">
          <ac:chgData name="Schneider Felix Christian" userId="d7183f99-f1f0-4533-86fa-87a2c40c4bb1" providerId="ADAL" clId="{FA51291F-EFAC-46D3-BACC-D80A9B32123F}" dt="2021-11-21T15:08:05.388" v="581" actId="478"/>
          <ac:spMkLst>
            <pc:docMk/>
            <pc:sldMk cId="3201809606" sldId="257"/>
            <ac:spMk id="6" creationId="{43D20C9B-4CCD-4465-B7BC-7C0B4E0743C9}"/>
          </ac:spMkLst>
        </pc:spChg>
        <pc:spChg chg="add del">
          <ac:chgData name="Schneider Felix Christian" userId="d7183f99-f1f0-4533-86fa-87a2c40c4bb1" providerId="ADAL" clId="{FA51291F-EFAC-46D3-BACC-D80A9B32123F}" dt="2021-11-21T15:07:22.784" v="564" actId="700"/>
          <ac:spMkLst>
            <pc:docMk/>
            <pc:sldMk cId="3201809606" sldId="257"/>
            <ac:spMk id="11" creationId="{ACD2860E-0FC7-4712-8780-EBC3BB9B2828}"/>
          </ac:spMkLst>
        </pc:spChg>
        <pc:spChg chg="add del mod">
          <ac:chgData name="Schneider Felix Christian" userId="d7183f99-f1f0-4533-86fa-87a2c40c4bb1" providerId="ADAL" clId="{FA51291F-EFAC-46D3-BACC-D80A9B32123F}" dt="2021-11-21T15:08:24.456" v="589" actId="22"/>
          <ac:spMkLst>
            <pc:docMk/>
            <pc:sldMk cId="3201809606" sldId="257"/>
            <ac:spMk id="14" creationId="{E1F9C808-9DF8-468B-A3B3-9126D3A995CF}"/>
          </ac:spMkLst>
        </pc:spChg>
        <pc:spChg chg="add mod">
          <ac:chgData name="Schneider Felix Christian" userId="d7183f99-f1f0-4533-86fa-87a2c40c4bb1" providerId="ADAL" clId="{FA51291F-EFAC-46D3-BACC-D80A9B32123F}" dt="2021-11-21T15:11:21.781" v="734" actId="20577"/>
          <ac:spMkLst>
            <pc:docMk/>
            <pc:sldMk cId="3201809606" sldId="257"/>
            <ac:spMk id="16" creationId="{B9E3FFBA-F5C0-4A67-B6FB-C238842974BC}"/>
          </ac:spMkLst>
        </pc:spChg>
        <pc:spChg chg="add del">
          <ac:chgData name="Schneider Felix Christian" userId="d7183f99-f1f0-4533-86fa-87a2c40c4bb1" providerId="ADAL" clId="{FA51291F-EFAC-46D3-BACC-D80A9B32123F}" dt="2021-11-21T14:32:33.911" v="32" actId="26606"/>
          <ac:spMkLst>
            <pc:docMk/>
            <pc:sldMk cId="3201809606" sldId="257"/>
            <ac:spMk id="16" creationId="{FDF8837B-BAE2-489A-8F93-69216307D5A5}"/>
          </ac:spMkLst>
        </pc:spChg>
        <pc:picChg chg="add del mod">
          <ac:chgData name="Schneider Felix Christian" userId="d7183f99-f1f0-4533-86fa-87a2c40c4bb1" providerId="ADAL" clId="{FA51291F-EFAC-46D3-BACC-D80A9B32123F}" dt="2021-11-21T14:32:20.900" v="20" actId="931"/>
          <ac:picMkLst>
            <pc:docMk/>
            <pc:sldMk cId="3201809606" sldId="257"/>
            <ac:picMk id="5" creationId="{33BC757D-4C42-4CC7-90B8-16D497E8C968}"/>
          </ac:picMkLst>
        </pc:picChg>
        <pc:picChg chg="add mod ord">
          <ac:chgData name="Schneider Felix Christian" userId="d7183f99-f1f0-4533-86fa-87a2c40c4bb1" providerId="ADAL" clId="{FA51291F-EFAC-46D3-BACC-D80A9B32123F}" dt="2021-11-21T14:35:05.336" v="48" actId="26606"/>
          <ac:picMkLst>
            <pc:docMk/>
            <pc:sldMk cId="3201809606" sldId="257"/>
            <ac:picMk id="7" creationId="{B01E1092-83C1-4939-8076-E525F29F7992}"/>
          </ac:picMkLst>
        </pc:picChg>
        <pc:picChg chg="add mod modCrop">
          <ac:chgData name="Schneider Felix Christian" userId="d7183f99-f1f0-4533-86fa-87a2c40c4bb1" providerId="ADAL" clId="{FA51291F-EFAC-46D3-BACC-D80A9B32123F}" dt="2021-11-21T14:36:39.911" v="61" actId="18131"/>
          <ac:picMkLst>
            <pc:docMk/>
            <pc:sldMk cId="3201809606" sldId="257"/>
            <ac:picMk id="9" creationId="{916AE57D-DB3F-4081-B3F4-48FB0797478F}"/>
          </ac:picMkLst>
        </pc:picChg>
        <pc:picChg chg="add del">
          <ac:chgData name="Schneider Felix Christian" userId="d7183f99-f1f0-4533-86fa-87a2c40c4bb1" providerId="ADAL" clId="{FA51291F-EFAC-46D3-BACC-D80A9B32123F}" dt="2021-11-21T14:32:33.911" v="32" actId="26606"/>
          <ac:picMkLst>
            <pc:docMk/>
            <pc:sldMk cId="3201809606" sldId="257"/>
            <ac:picMk id="12" creationId="{23B04196-EE2E-4500-AF8D-C6E01DA9B5FD}"/>
          </ac:picMkLst>
        </pc:picChg>
        <pc:picChg chg="add del">
          <ac:chgData name="Schneider Felix Christian" userId="d7183f99-f1f0-4533-86fa-87a2c40c4bb1" providerId="ADAL" clId="{FA51291F-EFAC-46D3-BACC-D80A9B32123F}" dt="2021-11-21T15:07:22.784" v="564" actId="700"/>
          <ac:picMkLst>
            <pc:docMk/>
            <pc:sldMk cId="3201809606" sldId="257"/>
            <ac:picMk id="13" creationId="{C953B73F-3789-45BA-81CD-3EFA7AC39D57}"/>
          </ac:picMkLst>
        </pc:picChg>
        <pc:cxnChg chg="add del">
          <ac:chgData name="Schneider Felix Christian" userId="d7183f99-f1f0-4533-86fa-87a2c40c4bb1" providerId="ADAL" clId="{FA51291F-EFAC-46D3-BACC-D80A9B32123F}" dt="2021-11-21T14:32:33.911" v="32" actId="26606"/>
          <ac:cxnSpMkLst>
            <pc:docMk/>
            <pc:sldMk cId="3201809606" sldId="257"/>
            <ac:cxnSpMk id="14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5:07:22.784" v="564" actId="700"/>
          <ac:cxnSpMkLst>
            <pc:docMk/>
            <pc:sldMk cId="3201809606" sldId="257"/>
            <ac:cxnSpMk id="15" creationId="{873DBC5E-E984-4F21-8861-4F0200900F37}"/>
          </ac:cxnSpMkLst>
        </pc:cxnChg>
        <pc:cxnChg chg="add del">
          <ac:chgData name="Schneider Felix Christian" userId="d7183f99-f1f0-4533-86fa-87a2c40c4bb1" providerId="ADAL" clId="{FA51291F-EFAC-46D3-BACC-D80A9B32123F}" dt="2021-11-21T14:32:33.911" v="32" actId="26606"/>
          <ac:cxnSpMkLst>
            <pc:docMk/>
            <pc:sldMk cId="3201809606" sldId="257"/>
            <ac:cxnSpMk id="18" creationId="{B48BEE9B-A2F4-4BF3-9EAD-16E1A7FC2DC6}"/>
          </ac:cxnSpMkLst>
        </pc:cxnChg>
      </pc:sldChg>
      <pc:sldChg chg="addSp delSp modSp mod modTransition modClrScheme chgLayout">
        <pc:chgData name="Schneider Felix Christian" userId="d7183f99-f1f0-4533-86fa-87a2c40c4bb1" providerId="ADAL" clId="{FA51291F-EFAC-46D3-BACC-D80A9B32123F}" dt="2021-11-21T16:13:45.468" v="1318"/>
        <pc:sldMkLst>
          <pc:docMk/>
          <pc:sldMk cId="4139526678" sldId="258"/>
        </pc:sldMkLst>
        <pc:spChg chg="mod ord">
          <ac:chgData name="Schneider Felix Christian" userId="d7183f99-f1f0-4533-86fa-87a2c40c4bb1" providerId="ADAL" clId="{FA51291F-EFAC-46D3-BACC-D80A9B32123F}" dt="2021-11-21T14:43:46.576" v="243" actId="700"/>
          <ac:spMkLst>
            <pc:docMk/>
            <pc:sldMk cId="4139526678" sldId="258"/>
            <ac:spMk id="2" creationId="{6DAE5F99-8562-4FD0-BA50-2F60DDE815ED}"/>
          </ac:spMkLst>
        </pc:spChg>
        <pc:spChg chg="mod ord">
          <ac:chgData name="Schneider Felix Christian" userId="d7183f99-f1f0-4533-86fa-87a2c40c4bb1" providerId="ADAL" clId="{FA51291F-EFAC-46D3-BACC-D80A9B32123F}" dt="2021-11-21T15:27:46.112" v="1247" actId="27636"/>
          <ac:spMkLst>
            <pc:docMk/>
            <pc:sldMk cId="4139526678" sldId="258"/>
            <ac:spMk id="3" creationId="{0940524C-7201-497C-9277-EE5EEB63DCDB}"/>
          </ac:spMkLst>
        </pc:spChg>
        <pc:spChg chg="add mod ord">
          <ac:chgData name="Schneider Felix Christian" userId="d7183f99-f1f0-4533-86fa-87a2c40c4bb1" providerId="ADAL" clId="{FA51291F-EFAC-46D3-BACC-D80A9B32123F}" dt="2021-11-21T15:27:46.109" v="1246" actId="27636"/>
          <ac:spMkLst>
            <pc:docMk/>
            <pc:sldMk cId="4139526678" sldId="258"/>
            <ac:spMk id="4" creationId="{94EB07BC-0E2E-4945-9EB1-4F628EAA2F36}"/>
          </ac:spMkLst>
        </pc:spChg>
        <pc:picChg chg="add del mod">
          <ac:chgData name="Schneider Felix Christian" userId="d7183f99-f1f0-4533-86fa-87a2c40c4bb1" providerId="ADAL" clId="{FA51291F-EFAC-46D3-BACC-D80A9B32123F}" dt="2021-11-21T15:28:26.300" v="1249" actId="931"/>
          <ac:picMkLst>
            <pc:docMk/>
            <pc:sldMk cId="4139526678" sldId="258"/>
            <ac:picMk id="6" creationId="{8EC4ED8A-73D6-4D04-927F-CC4E3E67872C}"/>
          </ac:picMkLst>
        </pc:picChg>
      </pc:sldChg>
      <pc:sldChg chg="addSp delSp modSp new mod modTransition setBg addAnim modAnim">
        <pc:chgData name="Schneider Felix Christian" userId="d7183f99-f1f0-4533-86fa-87a2c40c4bb1" providerId="ADAL" clId="{FA51291F-EFAC-46D3-BACC-D80A9B32123F}" dt="2021-11-24T18:32:06.081" v="1435" actId="20577"/>
        <pc:sldMkLst>
          <pc:docMk/>
          <pc:sldMk cId="1932099837" sldId="259"/>
        </pc:sldMkLst>
        <pc:spChg chg="mod">
          <ac:chgData name="Schneider Felix Christian" userId="d7183f99-f1f0-4533-86fa-87a2c40c4bb1" providerId="ADAL" clId="{FA51291F-EFAC-46D3-BACC-D80A9B32123F}" dt="2021-11-21T15:05:03.518" v="459" actId="14100"/>
          <ac:spMkLst>
            <pc:docMk/>
            <pc:sldMk cId="1932099837" sldId="259"/>
            <ac:spMk id="2" creationId="{0E40A9D3-01D3-48C7-B3EE-7BC9E428A35E}"/>
          </ac:spMkLst>
        </pc:spChg>
        <pc:spChg chg="add del mod ord">
          <ac:chgData name="Schneider Felix Christian" userId="d7183f99-f1f0-4533-86fa-87a2c40c4bb1" providerId="ADAL" clId="{FA51291F-EFAC-46D3-BACC-D80A9B32123F}" dt="2021-11-24T18:32:06.081" v="1435" actId="20577"/>
          <ac:spMkLst>
            <pc:docMk/>
            <pc:sldMk cId="1932099837" sldId="259"/>
            <ac:spMk id="3" creationId="{7F7932BF-9B5D-49F2-B46D-C09B9B1F7BCE}"/>
          </ac:spMkLst>
        </pc:spChg>
        <pc:spChg chg="add del">
          <ac:chgData name="Schneider Felix Christian" userId="d7183f99-f1f0-4533-86fa-87a2c40c4bb1" providerId="ADAL" clId="{FA51291F-EFAC-46D3-BACC-D80A9B32123F}" dt="2021-11-21T14:40:37.960" v="188" actId="26606"/>
          <ac:spMkLst>
            <pc:docMk/>
            <pc:sldMk cId="1932099837" sldId="259"/>
            <ac:spMk id="14" creationId="{CDBB4822-1AD2-44E2-9C81-900FC60CC3BD}"/>
          </ac:spMkLst>
        </pc:spChg>
        <pc:spChg chg="add del">
          <ac:chgData name="Schneider Felix Christian" userId="d7183f99-f1f0-4533-86fa-87a2c40c4bb1" providerId="ADAL" clId="{FA51291F-EFAC-46D3-BACC-D80A9B32123F}" dt="2021-11-21T14:41:09.382" v="197" actId="26606"/>
          <ac:spMkLst>
            <pc:docMk/>
            <pc:sldMk cId="1932099837" sldId="259"/>
            <ac:spMk id="27" creationId="{A837E51C-5DBA-44DA-A9BB-43A475B2B75A}"/>
          </ac:spMkLst>
        </pc:spChg>
        <pc:spChg chg="add">
          <ac:chgData name="Schneider Felix Christian" userId="d7183f99-f1f0-4533-86fa-87a2c40c4bb1" providerId="ADAL" clId="{FA51291F-EFAC-46D3-BACC-D80A9B32123F}" dt="2021-11-21T14:41:09.382" v="197" actId="26606"/>
          <ac:spMkLst>
            <pc:docMk/>
            <pc:sldMk cId="1932099837" sldId="259"/>
            <ac:spMk id="36" creationId="{B4E31948-EA92-4179-8BB5-5451F6E3DA21}"/>
          </ac:spMkLst>
        </pc:spChg>
        <pc:picChg chg="add del mod">
          <ac:chgData name="Schneider Felix Christian" userId="d7183f99-f1f0-4533-86fa-87a2c40c4bb1" providerId="ADAL" clId="{FA51291F-EFAC-46D3-BACC-D80A9B32123F}" dt="2021-11-21T14:38:56.746" v="146" actId="931"/>
          <ac:picMkLst>
            <pc:docMk/>
            <pc:sldMk cId="1932099837" sldId="259"/>
            <ac:picMk id="5" creationId="{6049D045-05A4-4E50-A12C-12E985BB869F}"/>
          </ac:picMkLst>
        </pc:picChg>
        <pc:picChg chg="add mod ord modCrop">
          <ac:chgData name="Schneider Felix Christian" userId="d7183f99-f1f0-4533-86fa-87a2c40c4bb1" providerId="ADAL" clId="{FA51291F-EFAC-46D3-BACC-D80A9B32123F}" dt="2021-11-21T14:41:09.382" v="197" actId="26606"/>
          <ac:picMkLst>
            <pc:docMk/>
            <pc:sldMk cId="1932099837" sldId="259"/>
            <ac:picMk id="7" creationId="{B38FAA30-C4C2-473A-80E6-93CB6DC802CB}"/>
          </ac:picMkLst>
        </pc:picChg>
        <pc:picChg chg="add del">
          <ac:chgData name="Schneider Felix Christian" userId="d7183f99-f1f0-4533-86fa-87a2c40c4bb1" providerId="ADAL" clId="{FA51291F-EFAC-46D3-BACC-D80A9B32123F}" dt="2021-11-21T14:40:37.960" v="188" actId="26606"/>
          <ac:picMkLst>
            <pc:docMk/>
            <pc:sldMk cId="1932099837" sldId="259"/>
            <ac:picMk id="12" creationId="{533145C6-2FFA-484C-8AF6-1DB1F8EFA873}"/>
          </ac:picMkLst>
        </pc:picChg>
        <pc:picChg chg="add del">
          <ac:chgData name="Schneider Felix Christian" userId="d7183f99-f1f0-4533-86fa-87a2c40c4bb1" providerId="ADAL" clId="{FA51291F-EFAC-46D3-BACC-D80A9B32123F}" dt="2021-11-21T14:41:09.382" v="197" actId="26606"/>
          <ac:picMkLst>
            <pc:docMk/>
            <pc:sldMk cId="1932099837" sldId="259"/>
            <ac:picMk id="21" creationId="{23B04196-EE2E-4500-AF8D-C6E01DA9B5FD}"/>
          </ac:picMkLst>
        </pc:picChg>
        <pc:picChg chg="add del">
          <ac:chgData name="Schneider Felix Christian" userId="d7183f99-f1f0-4533-86fa-87a2c40c4bb1" providerId="ADAL" clId="{FA51291F-EFAC-46D3-BACC-D80A9B32123F}" dt="2021-11-21T14:41:09.382" v="197" actId="26606"/>
          <ac:picMkLst>
            <pc:docMk/>
            <pc:sldMk cId="1932099837" sldId="259"/>
            <ac:picMk id="25" creationId="{59DE6476-24D2-43CA-A412-6B79328084B2}"/>
          </ac:picMkLst>
        </pc:picChg>
        <pc:picChg chg="add">
          <ac:chgData name="Schneider Felix Christian" userId="d7183f99-f1f0-4533-86fa-87a2c40c4bb1" providerId="ADAL" clId="{FA51291F-EFAC-46D3-BACC-D80A9B32123F}" dt="2021-11-21T14:41:09.382" v="197" actId="26606"/>
          <ac:picMkLst>
            <pc:docMk/>
            <pc:sldMk cId="1932099837" sldId="259"/>
            <ac:picMk id="34" creationId="{F4602F8C-E1EC-4202-83F7-93670CAFAE2B}"/>
          </ac:picMkLst>
        </pc:picChg>
        <pc:cxnChg chg="add del">
          <ac:chgData name="Schneider Felix Christian" userId="d7183f99-f1f0-4533-86fa-87a2c40c4bb1" providerId="ADAL" clId="{FA51291F-EFAC-46D3-BACC-D80A9B32123F}" dt="2021-11-21T14:40:37.960" v="188" actId="26606"/>
          <ac:cxnSpMkLst>
            <pc:docMk/>
            <pc:sldMk cId="1932099837" sldId="259"/>
            <ac:cxnSpMk id="16" creationId="{2FFAA61A-D498-4DC0-A576-27B562DDBF1E}"/>
          </ac:cxnSpMkLst>
        </pc:cxnChg>
        <pc:cxnChg chg="add del">
          <ac:chgData name="Schneider Felix Christian" userId="d7183f99-f1f0-4533-86fa-87a2c40c4bb1" providerId="ADAL" clId="{FA51291F-EFAC-46D3-BACC-D80A9B32123F}" dt="2021-11-21T14:41:09.382" v="197" actId="26606"/>
          <ac:cxnSpMkLst>
            <pc:docMk/>
            <pc:sldMk cId="1932099837" sldId="259"/>
            <ac:cxnSpMk id="23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4:41:09.382" v="197" actId="26606"/>
          <ac:cxnSpMkLst>
            <pc:docMk/>
            <pc:sldMk cId="1932099837" sldId="259"/>
            <ac:cxnSpMk id="29" creationId="{45F297AC-A87C-45C9-92EC-F7888119E9B1}"/>
          </ac:cxnSpMkLst>
        </pc:cxnChg>
        <pc:cxnChg chg="add">
          <ac:chgData name="Schneider Felix Christian" userId="d7183f99-f1f0-4533-86fa-87a2c40c4bb1" providerId="ADAL" clId="{FA51291F-EFAC-46D3-BACC-D80A9B32123F}" dt="2021-11-21T14:41:09.382" v="197" actId="26606"/>
          <ac:cxnSpMkLst>
            <pc:docMk/>
            <pc:sldMk cId="1932099837" sldId="259"/>
            <ac:cxnSpMk id="38" creationId="{C483CC4B-D7FE-41C7-8BDC-1FF487C9CCBB}"/>
          </ac:cxnSpMkLst>
        </pc:cxnChg>
      </pc:sldChg>
      <pc:sldChg chg="addSp modSp new mod modTransition setBg">
        <pc:chgData name="Schneider Felix Christian" userId="d7183f99-f1f0-4533-86fa-87a2c40c4bb1" providerId="ADAL" clId="{FA51291F-EFAC-46D3-BACC-D80A9B32123F}" dt="2021-11-24T18:45:48.207" v="1543" actId="20577"/>
        <pc:sldMkLst>
          <pc:docMk/>
          <pc:sldMk cId="3152352623" sldId="260"/>
        </pc:sldMkLst>
        <pc:spChg chg="mod">
          <ac:chgData name="Schneider Felix Christian" userId="d7183f99-f1f0-4533-86fa-87a2c40c4bb1" providerId="ADAL" clId="{FA51291F-EFAC-46D3-BACC-D80A9B32123F}" dt="2021-11-21T15:00:41.550" v="407" actId="26606"/>
          <ac:spMkLst>
            <pc:docMk/>
            <pc:sldMk cId="3152352623" sldId="260"/>
            <ac:spMk id="2" creationId="{98769EBC-17B9-43C8-B1AC-AB89ABFE6C91}"/>
          </ac:spMkLst>
        </pc:spChg>
        <pc:spChg chg="mod ord">
          <ac:chgData name="Schneider Felix Christian" userId="d7183f99-f1f0-4533-86fa-87a2c40c4bb1" providerId="ADAL" clId="{FA51291F-EFAC-46D3-BACC-D80A9B32123F}" dt="2021-11-24T18:45:48.207" v="1543" actId="20577"/>
          <ac:spMkLst>
            <pc:docMk/>
            <pc:sldMk cId="3152352623" sldId="260"/>
            <ac:spMk id="3" creationId="{A87B1CD7-C0FD-445C-BEAF-06955D22248F}"/>
          </ac:spMkLst>
        </pc:spChg>
        <pc:spChg chg="add">
          <ac:chgData name="Schneider Felix Christian" userId="d7183f99-f1f0-4533-86fa-87a2c40c4bb1" providerId="ADAL" clId="{FA51291F-EFAC-46D3-BACC-D80A9B32123F}" dt="2021-11-21T15:00:41.550" v="407" actId="26606"/>
          <ac:spMkLst>
            <pc:docMk/>
            <pc:sldMk cId="3152352623" sldId="260"/>
            <ac:spMk id="12" creationId="{EABBD5AE-06A5-42CD-88F2-7CCF8719EC08}"/>
          </ac:spMkLst>
        </pc:spChg>
        <pc:picChg chg="add mod modCrop">
          <ac:chgData name="Schneider Felix Christian" userId="d7183f99-f1f0-4533-86fa-87a2c40c4bb1" providerId="ADAL" clId="{FA51291F-EFAC-46D3-BACC-D80A9B32123F}" dt="2021-11-21T15:00:49.878" v="408" actId="18131"/>
          <ac:picMkLst>
            <pc:docMk/>
            <pc:sldMk cId="3152352623" sldId="260"/>
            <ac:picMk id="5" creationId="{17A2CACA-1C48-4DB6-8C7B-E16AABDAFA16}"/>
          </ac:picMkLst>
        </pc:picChg>
        <pc:picChg chg="add">
          <ac:chgData name="Schneider Felix Christian" userId="d7183f99-f1f0-4533-86fa-87a2c40c4bb1" providerId="ADAL" clId="{FA51291F-EFAC-46D3-BACC-D80A9B32123F}" dt="2021-11-21T15:00:41.550" v="407" actId="26606"/>
          <ac:picMkLst>
            <pc:docMk/>
            <pc:sldMk cId="3152352623" sldId="260"/>
            <ac:picMk id="10" creationId="{52D7949F-F7AD-4D72-9C9D-4FF1086C85BC}"/>
          </ac:picMkLst>
        </pc:picChg>
        <pc:cxnChg chg="add">
          <ac:chgData name="Schneider Felix Christian" userId="d7183f99-f1f0-4533-86fa-87a2c40c4bb1" providerId="ADAL" clId="{FA51291F-EFAC-46D3-BACC-D80A9B32123F}" dt="2021-11-21T15:00:41.550" v="407" actId="26606"/>
          <ac:cxnSpMkLst>
            <pc:docMk/>
            <pc:sldMk cId="3152352623" sldId="260"/>
            <ac:cxnSpMk id="14" creationId="{C3E43B92-4F7A-45DF-BBDC-84EBC37E8580}"/>
          </ac:cxnSpMkLst>
        </pc:cxnChg>
      </pc:sldChg>
      <pc:sldChg chg="addSp delSp modSp add mod modTransition setBg addAnim modAnim setClrOvrMap">
        <pc:chgData name="Schneider Felix Christian" userId="d7183f99-f1f0-4533-86fa-87a2c40c4bb1" providerId="ADAL" clId="{FA51291F-EFAC-46D3-BACC-D80A9B32123F}" dt="2021-11-24T19:04:46.208" v="1665" actId="403"/>
        <pc:sldMkLst>
          <pc:docMk/>
          <pc:sldMk cId="1661150545" sldId="261"/>
        </pc:sldMkLst>
        <pc:spChg chg="mod">
          <ac:chgData name="Schneider Felix Christian" userId="d7183f99-f1f0-4533-86fa-87a2c40c4bb1" providerId="ADAL" clId="{FA51291F-EFAC-46D3-BACC-D80A9B32123F}" dt="2021-11-21T15:05:15.407" v="460" actId="403"/>
          <ac:spMkLst>
            <pc:docMk/>
            <pc:sldMk cId="1661150545" sldId="261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4T19:04:46.208" v="1665" actId="403"/>
          <ac:spMkLst>
            <pc:docMk/>
            <pc:sldMk cId="1661150545" sldId="261"/>
            <ac:spMk id="3" creationId="{A87B1CD7-C0FD-445C-BEAF-06955D22248F}"/>
          </ac:spMkLst>
        </pc:spChg>
        <pc:spChg chg="add del">
          <ac:chgData name="Schneider Felix Christian" userId="d7183f99-f1f0-4533-86fa-87a2c40c4bb1" providerId="ADAL" clId="{FA51291F-EFAC-46D3-BACC-D80A9B32123F}" dt="2021-11-21T15:04:25.067" v="443" actId="26606"/>
          <ac:spMkLst>
            <pc:docMk/>
            <pc:sldMk cId="1661150545" sldId="261"/>
            <ac:spMk id="9" creationId="{FDF8837B-BAE2-489A-8F93-69216307D5A5}"/>
          </ac:spMkLst>
        </pc:spChg>
        <pc:spChg chg="add del">
          <ac:chgData name="Schneider Felix Christian" userId="d7183f99-f1f0-4533-86fa-87a2c40c4bb1" providerId="ADAL" clId="{FA51291F-EFAC-46D3-BACC-D80A9B32123F}" dt="2021-11-21T15:04:24.977" v="442" actId="26606"/>
          <ac:spMkLst>
            <pc:docMk/>
            <pc:sldMk cId="1661150545" sldId="261"/>
            <ac:spMk id="25" creationId="{D8EC2AD4-D5E4-4F1F-99CB-F97E884C55FC}"/>
          </ac:spMkLst>
        </pc:spChg>
        <pc:grpChg chg="add del">
          <ac:chgData name="Schneider Felix Christian" userId="d7183f99-f1f0-4533-86fa-87a2c40c4bb1" providerId="ADAL" clId="{FA51291F-EFAC-46D3-BACC-D80A9B32123F}" dt="2021-11-21T15:03:50.629" v="436" actId="26606"/>
          <ac:grpSpMkLst>
            <pc:docMk/>
            <pc:sldMk cId="1661150545" sldId="261"/>
            <ac:grpSpMk id="14" creationId="{3E3729B5-E42E-43D7-9E85-E0462ABF82B2}"/>
          </ac:grpSpMkLst>
        </pc:grpChg>
        <pc:grpChg chg="add del">
          <ac:chgData name="Schneider Felix Christian" userId="d7183f99-f1f0-4533-86fa-87a2c40c4bb1" providerId="ADAL" clId="{FA51291F-EFAC-46D3-BACC-D80A9B32123F}" dt="2021-11-21T15:04:24.977" v="442" actId="26606"/>
          <ac:grpSpMkLst>
            <pc:docMk/>
            <pc:sldMk cId="1661150545" sldId="261"/>
            <ac:grpSpMk id="27" creationId="{75EB53A4-A2DE-4D4D-AD20-DED9C46B1C9A}"/>
          </ac:grpSpMkLst>
        </pc:grpChg>
        <pc:picChg chg="add mod ord">
          <ac:chgData name="Schneider Felix Christian" userId="d7183f99-f1f0-4533-86fa-87a2c40c4bb1" providerId="ADAL" clId="{FA51291F-EFAC-46D3-BACC-D80A9B32123F}" dt="2021-11-21T15:04:25.067" v="443" actId="26606"/>
          <ac:picMkLst>
            <pc:docMk/>
            <pc:sldMk cId="1661150545" sldId="261"/>
            <ac:picMk id="5" creationId="{946BA6CD-0D64-4A4F-BAAC-4E2C836DB3AE}"/>
          </ac:picMkLst>
        </pc:picChg>
        <pc:picChg chg="add del">
          <ac:chgData name="Schneider Felix Christian" userId="d7183f99-f1f0-4533-86fa-87a2c40c4bb1" providerId="ADAL" clId="{FA51291F-EFAC-46D3-BACC-D80A9B32123F}" dt="2021-11-21T15:04:25.067" v="443" actId="26606"/>
          <ac:picMkLst>
            <pc:docMk/>
            <pc:sldMk cId="1661150545" sldId="261"/>
            <ac:picMk id="7" creationId="{23B04196-EE2E-4500-AF8D-C6E01DA9B5FD}"/>
          </ac:picMkLst>
        </pc:picChg>
        <pc:picChg chg="add del">
          <ac:chgData name="Schneider Felix Christian" userId="d7183f99-f1f0-4533-86fa-87a2c40c4bb1" providerId="ADAL" clId="{FA51291F-EFAC-46D3-BACC-D80A9B32123F}" dt="2021-11-21T15:03:50.629" v="436" actId="26606"/>
          <ac:picMkLst>
            <pc:docMk/>
            <pc:sldMk cId="1661150545" sldId="261"/>
            <ac:picMk id="10" creationId="{23B04196-EE2E-4500-AF8D-C6E01DA9B5FD}"/>
          </ac:picMkLst>
        </pc:picChg>
        <pc:picChg chg="add del">
          <ac:chgData name="Schneider Felix Christian" userId="d7183f99-f1f0-4533-86fa-87a2c40c4bb1" providerId="ADAL" clId="{FA51291F-EFAC-46D3-BACC-D80A9B32123F}" dt="2021-11-21T15:04:24.977" v="442" actId="26606"/>
          <ac:picMkLst>
            <pc:docMk/>
            <pc:sldMk cId="1661150545" sldId="261"/>
            <ac:picMk id="21" creationId="{23B04196-EE2E-4500-AF8D-C6E01DA9B5FD}"/>
          </ac:picMkLst>
        </pc:picChg>
        <pc:picChg chg="add">
          <ac:chgData name="Schneider Felix Christian" userId="d7183f99-f1f0-4533-86fa-87a2c40c4bb1" providerId="ADAL" clId="{FA51291F-EFAC-46D3-BACC-D80A9B32123F}" dt="2021-11-21T15:04:25.067" v="443" actId="26606"/>
          <ac:picMkLst>
            <pc:docMk/>
            <pc:sldMk cId="1661150545" sldId="261"/>
            <ac:picMk id="43" creationId="{292E7AF0-A589-43B3-A1DE-8807EC76976B}"/>
          </ac:picMkLst>
        </pc:picChg>
        <pc:cxnChg chg="add del">
          <ac:chgData name="Schneider Felix Christian" userId="d7183f99-f1f0-4533-86fa-87a2c40c4bb1" providerId="ADAL" clId="{FA51291F-EFAC-46D3-BACC-D80A9B32123F}" dt="2021-11-21T15:04:25.067" v="443" actId="26606"/>
          <ac:cxnSpMkLst>
            <pc:docMk/>
            <pc:sldMk cId="1661150545" sldId="261"/>
            <ac:cxnSpMk id="8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5:03:50.629" v="436" actId="26606"/>
          <ac:cxnSpMkLst>
            <pc:docMk/>
            <pc:sldMk cId="1661150545" sldId="261"/>
            <ac:cxnSpMk id="12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5:04:25.067" v="443" actId="26606"/>
          <ac:cxnSpMkLst>
            <pc:docMk/>
            <pc:sldMk cId="1661150545" sldId="261"/>
            <ac:cxnSpMk id="16" creationId="{B48BEE9B-A2F4-4BF3-9EAD-16E1A7FC2DC6}"/>
          </ac:cxnSpMkLst>
        </pc:cxnChg>
        <pc:cxnChg chg="add del">
          <ac:chgData name="Schneider Felix Christian" userId="d7183f99-f1f0-4533-86fa-87a2c40c4bb1" providerId="ADAL" clId="{FA51291F-EFAC-46D3-BACC-D80A9B32123F}" dt="2021-11-21T15:03:50.629" v="436" actId="26606"/>
          <ac:cxnSpMkLst>
            <pc:docMk/>
            <pc:sldMk cId="1661150545" sldId="261"/>
            <ac:cxnSpMk id="22" creationId="{3F466611-8BC0-4ECF-8E9B-25727659285D}"/>
          </ac:cxnSpMkLst>
        </pc:cxnChg>
        <pc:cxnChg chg="add del">
          <ac:chgData name="Schneider Felix Christian" userId="d7183f99-f1f0-4533-86fa-87a2c40c4bb1" providerId="ADAL" clId="{FA51291F-EFAC-46D3-BACC-D80A9B32123F}" dt="2021-11-21T15:04:24.977" v="442" actId="26606"/>
          <ac:cxnSpMkLst>
            <pc:docMk/>
            <pc:sldMk cId="1661150545" sldId="261"/>
            <ac:cxnSpMk id="23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5:04:24.977" v="442" actId="26606"/>
          <ac:cxnSpMkLst>
            <pc:docMk/>
            <pc:sldMk cId="1661150545" sldId="261"/>
            <ac:cxnSpMk id="41" creationId="{2409D76E-579F-429D-9B93-53DB2FB30561}"/>
          </ac:cxnSpMkLst>
        </pc:cxnChg>
        <pc:cxnChg chg="add">
          <ac:chgData name="Schneider Felix Christian" userId="d7183f99-f1f0-4533-86fa-87a2c40c4bb1" providerId="ADAL" clId="{FA51291F-EFAC-46D3-BACC-D80A9B32123F}" dt="2021-11-21T15:04:25.067" v="443" actId="26606"/>
          <ac:cxnSpMkLst>
            <pc:docMk/>
            <pc:sldMk cId="1661150545" sldId="261"/>
            <ac:cxnSpMk id="44" creationId="{29BCDD02-D5E3-4D30-8587-66036C8910BF}"/>
          </ac:cxnSpMkLst>
        </pc:cxnChg>
      </pc:sldChg>
      <pc:sldChg chg="addSp modSp add mod modTransition setBg">
        <pc:chgData name="Schneider Felix Christian" userId="d7183f99-f1f0-4533-86fa-87a2c40c4bb1" providerId="ADAL" clId="{FA51291F-EFAC-46D3-BACC-D80A9B32123F}" dt="2021-11-24T19:16:24.343" v="1903" actId="20577"/>
        <pc:sldMkLst>
          <pc:docMk/>
          <pc:sldMk cId="641045075" sldId="262"/>
        </pc:sldMkLst>
        <pc:spChg chg="mod">
          <ac:chgData name="Schneider Felix Christian" userId="d7183f99-f1f0-4533-86fa-87a2c40c4bb1" providerId="ADAL" clId="{FA51291F-EFAC-46D3-BACC-D80A9B32123F}" dt="2021-11-21T15:21:36.342" v="1129" actId="26606"/>
          <ac:spMkLst>
            <pc:docMk/>
            <pc:sldMk cId="641045075" sldId="262"/>
            <ac:spMk id="2" creationId="{98769EBC-17B9-43C8-B1AC-AB89ABFE6C91}"/>
          </ac:spMkLst>
        </pc:spChg>
        <pc:spChg chg="mod ord">
          <ac:chgData name="Schneider Felix Christian" userId="d7183f99-f1f0-4533-86fa-87a2c40c4bb1" providerId="ADAL" clId="{FA51291F-EFAC-46D3-BACC-D80A9B32123F}" dt="2021-11-24T19:16:24.343" v="1903" actId="20577"/>
          <ac:spMkLst>
            <pc:docMk/>
            <pc:sldMk cId="641045075" sldId="262"/>
            <ac:spMk id="3" creationId="{A87B1CD7-C0FD-445C-BEAF-06955D22248F}"/>
          </ac:spMkLst>
        </pc:spChg>
        <pc:spChg chg="add">
          <ac:chgData name="Schneider Felix Christian" userId="d7183f99-f1f0-4533-86fa-87a2c40c4bb1" providerId="ADAL" clId="{FA51291F-EFAC-46D3-BACC-D80A9B32123F}" dt="2021-11-21T15:21:36.342" v="1129" actId="26606"/>
          <ac:spMkLst>
            <pc:docMk/>
            <pc:sldMk cId="641045075" sldId="262"/>
            <ac:spMk id="12" creationId="{CDBB4822-1AD2-44E2-9C81-900FC60CC3BD}"/>
          </ac:spMkLst>
        </pc:spChg>
        <pc:picChg chg="add mod">
          <ac:chgData name="Schneider Felix Christian" userId="d7183f99-f1f0-4533-86fa-87a2c40c4bb1" providerId="ADAL" clId="{FA51291F-EFAC-46D3-BACC-D80A9B32123F}" dt="2021-11-21T15:21:36.342" v="1129" actId="26606"/>
          <ac:picMkLst>
            <pc:docMk/>
            <pc:sldMk cId="641045075" sldId="262"/>
            <ac:picMk id="5" creationId="{944DB3FE-5248-45FE-ACA9-34F982A6BABC}"/>
          </ac:picMkLst>
        </pc:picChg>
        <pc:picChg chg="add">
          <ac:chgData name="Schneider Felix Christian" userId="d7183f99-f1f0-4533-86fa-87a2c40c4bb1" providerId="ADAL" clId="{FA51291F-EFAC-46D3-BACC-D80A9B32123F}" dt="2021-11-21T15:21:36.342" v="1129" actId="26606"/>
          <ac:picMkLst>
            <pc:docMk/>
            <pc:sldMk cId="641045075" sldId="262"/>
            <ac:picMk id="10" creationId="{533145C6-2FFA-484C-8AF6-1DB1F8EFA873}"/>
          </ac:picMkLst>
        </pc:picChg>
        <pc:cxnChg chg="add">
          <ac:chgData name="Schneider Felix Christian" userId="d7183f99-f1f0-4533-86fa-87a2c40c4bb1" providerId="ADAL" clId="{FA51291F-EFAC-46D3-BACC-D80A9B32123F}" dt="2021-11-21T15:21:36.342" v="1129" actId="26606"/>
          <ac:cxnSpMkLst>
            <pc:docMk/>
            <pc:sldMk cId="641045075" sldId="262"/>
            <ac:cxnSpMk id="14" creationId="{2FFAA61A-D498-4DC0-A576-27B562DDBF1E}"/>
          </ac:cxnSpMkLst>
        </pc:cxnChg>
      </pc:sldChg>
      <pc:sldChg chg="addSp modSp add mod modTransition setBg">
        <pc:chgData name="Schneider Felix Christian" userId="d7183f99-f1f0-4533-86fa-87a2c40c4bb1" providerId="ADAL" clId="{FA51291F-EFAC-46D3-BACC-D80A9B32123F}" dt="2021-11-24T19:27:07.481" v="2055" actId="14100"/>
        <pc:sldMkLst>
          <pc:docMk/>
          <pc:sldMk cId="2056990804" sldId="263"/>
        </pc:sldMkLst>
        <pc:spChg chg="mod">
          <ac:chgData name="Schneider Felix Christian" userId="d7183f99-f1f0-4533-86fa-87a2c40c4bb1" providerId="ADAL" clId="{FA51291F-EFAC-46D3-BACC-D80A9B32123F}" dt="2021-11-21T15:21:57.015" v="1131" actId="26606"/>
          <ac:spMkLst>
            <pc:docMk/>
            <pc:sldMk cId="2056990804" sldId="263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4T19:27:07.481" v="2055" actId="14100"/>
          <ac:spMkLst>
            <pc:docMk/>
            <pc:sldMk cId="2056990804" sldId="263"/>
            <ac:spMk id="3" creationId="{A87B1CD7-C0FD-445C-BEAF-06955D22248F}"/>
          </ac:spMkLst>
        </pc:spChg>
        <pc:picChg chg="add mod modCrop">
          <ac:chgData name="Schneider Felix Christian" userId="d7183f99-f1f0-4533-86fa-87a2c40c4bb1" providerId="ADAL" clId="{FA51291F-EFAC-46D3-BACC-D80A9B32123F}" dt="2021-11-21T15:23:24.685" v="1148" actId="732"/>
          <ac:picMkLst>
            <pc:docMk/>
            <pc:sldMk cId="2056990804" sldId="263"/>
            <ac:picMk id="5" creationId="{1C1F1786-6914-41A8-B959-535A2D1F37F4}"/>
          </ac:picMkLst>
        </pc:picChg>
      </pc:sldChg>
      <pc:sldChg chg="addSp delSp modSp add mod modTransition setBg addAnim modAnim">
        <pc:chgData name="Schneider Felix Christian" userId="d7183f99-f1f0-4533-86fa-87a2c40c4bb1" providerId="ADAL" clId="{FA51291F-EFAC-46D3-BACC-D80A9B32123F}" dt="2021-11-24T19:27:49.776" v="2109" actId="12"/>
        <pc:sldMkLst>
          <pc:docMk/>
          <pc:sldMk cId="1624557494" sldId="264"/>
        </pc:sldMkLst>
        <pc:spChg chg="mod">
          <ac:chgData name="Schneider Felix Christian" userId="d7183f99-f1f0-4533-86fa-87a2c40c4bb1" providerId="ADAL" clId="{FA51291F-EFAC-46D3-BACC-D80A9B32123F}" dt="2021-11-21T15:24:11.790" v="1158" actId="14100"/>
          <ac:spMkLst>
            <pc:docMk/>
            <pc:sldMk cId="1624557494" sldId="264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4T19:27:49.776" v="2109" actId="12"/>
          <ac:spMkLst>
            <pc:docMk/>
            <pc:sldMk cId="1624557494" sldId="264"/>
            <ac:spMk id="3" creationId="{A87B1CD7-C0FD-445C-BEAF-06955D22248F}"/>
          </ac:spMkLst>
        </pc:spChg>
        <pc:spChg chg="add">
          <ac:chgData name="Schneider Felix Christian" userId="d7183f99-f1f0-4533-86fa-87a2c40c4bb1" providerId="ADAL" clId="{FA51291F-EFAC-46D3-BACC-D80A9B32123F}" dt="2021-11-21T15:24:01.579" v="1154" actId="26606"/>
          <ac:spMkLst>
            <pc:docMk/>
            <pc:sldMk cId="1624557494" sldId="264"/>
            <ac:spMk id="32" creationId="{D8EC2AD4-D5E4-4F1F-99CB-F97E884C55FC}"/>
          </ac:spMkLst>
        </pc:spChg>
        <pc:grpChg chg="add del">
          <ac:chgData name="Schneider Felix Christian" userId="d7183f99-f1f0-4533-86fa-87a2c40c4bb1" providerId="ADAL" clId="{FA51291F-EFAC-46D3-BACC-D80A9B32123F}" dt="2021-11-21T15:24:01.449" v="1153" actId="26606"/>
          <ac:grpSpMkLst>
            <pc:docMk/>
            <pc:sldMk cId="1624557494" sldId="264"/>
            <ac:grpSpMk id="14" creationId="{3E3729B5-E42E-43D7-9E85-E0462ABF82B2}"/>
          </ac:grpSpMkLst>
        </pc:grpChg>
        <pc:grpChg chg="add">
          <ac:chgData name="Schneider Felix Christian" userId="d7183f99-f1f0-4533-86fa-87a2c40c4bb1" providerId="ADAL" clId="{FA51291F-EFAC-46D3-BACC-D80A9B32123F}" dt="2021-11-21T15:24:01.579" v="1154" actId="26606"/>
          <ac:grpSpMkLst>
            <pc:docMk/>
            <pc:sldMk cId="1624557494" sldId="264"/>
            <ac:grpSpMk id="16" creationId="{75EB53A4-A2DE-4D4D-AD20-DED9C46B1C9A}"/>
          </ac:grpSpMkLst>
        </pc:grpChg>
        <pc:picChg chg="add mod ord">
          <ac:chgData name="Schneider Felix Christian" userId="d7183f99-f1f0-4533-86fa-87a2c40c4bb1" providerId="ADAL" clId="{FA51291F-EFAC-46D3-BACC-D80A9B32123F}" dt="2021-11-21T15:24:01.579" v="1154" actId="26606"/>
          <ac:picMkLst>
            <pc:docMk/>
            <pc:sldMk cId="1624557494" sldId="264"/>
            <ac:picMk id="5" creationId="{98DE24C8-8876-49E1-ACD6-9CFD888212CD}"/>
          </ac:picMkLst>
        </pc:picChg>
        <pc:picChg chg="add del">
          <ac:chgData name="Schneider Felix Christian" userId="d7183f99-f1f0-4533-86fa-87a2c40c4bb1" providerId="ADAL" clId="{FA51291F-EFAC-46D3-BACC-D80A9B32123F}" dt="2021-11-21T15:24:01.449" v="1153" actId="26606"/>
          <ac:picMkLst>
            <pc:docMk/>
            <pc:sldMk cId="1624557494" sldId="264"/>
            <ac:picMk id="10" creationId="{23B04196-EE2E-4500-AF8D-C6E01DA9B5FD}"/>
          </ac:picMkLst>
        </pc:picChg>
        <pc:picChg chg="add">
          <ac:chgData name="Schneider Felix Christian" userId="d7183f99-f1f0-4533-86fa-87a2c40c4bb1" providerId="ADAL" clId="{FA51291F-EFAC-46D3-BACC-D80A9B32123F}" dt="2021-11-21T15:24:01.579" v="1154" actId="26606"/>
          <ac:picMkLst>
            <pc:docMk/>
            <pc:sldMk cId="1624557494" sldId="264"/>
            <ac:picMk id="29" creationId="{23B04196-EE2E-4500-AF8D-C6E01DA9B5FD}"/>
          </ac:picMkLst>
        </pc:picChg>
        <pc:cxnChg chg="add del">
          <ac:chgData name="Schneider Felix Christian" userId="d7183f99-f1f0-4533-86fa-87a2c40c4bb1" providerId="ADAL" clId="{FA51291F-EFAC-46D3-BACC-D80A9B32123F}" dt="2021-11-21T15:24:01.449" v="1153" actId="26606"/>
          <ac:cxnSpMkLst>
            <pc:docMk/>
            <pc:sldMk cId="1624557494" sldId="264"/>
            <ac:cxnSpMk id="12" creationId="{85B95145-40F9-436B-89CD-8054CBB2E310}"/>
          </ac:cxnSpMkLst>
        </pc:cxnChg>
        <pc:cxnChg chg="add del">
          <ac:chgData name="Schneider Felix Christian" userId="d7183f99-f1f0-4533-86fa-87a2c40c4bb1" providerId="ADAL" clId="{FA51291F-EFAC-46D3-BACC-D80A9B32123F}" dt="2021-11-21T15:24:01.449" v="1153" actId="26606"/>
          <ac:cxnSpMkLst>
            <pc:docMk/>
            <pc:sldMk cId="1624557494" sldId="264"/>
            <ac:cxnSpMk id="22" creationId="{3F466611-8BC0-4ECF-8E9B-25727659285D}"/>
          </ac:cxnSpMkLst>
        </pc:cxnChg>
        <pc:cxnChg chg="add">
          <ac:chgData name="Schneider Felix Christian" userId="d7183f99-f1f0-4533-86fa-87a2c40c4bb1" providerId="ADAL" clId="{FA51291F-EFAC-46D3-BACC-D80A9B32123F}" dt="2021-11-21T15:24:01.579" v="1154" actId="26606"/>
          <ac:cxnSpMkLst>
            <pc:docMk/>
            <pc:sldMk cId="1624557494" sldId="264"/>
            <ac:cxnSpMk id="30" creationId="{2409D76E-579F-429D-9B93-53DB2FB30561}"/>
          </ac:cxnSpMkLst>
        </pc:cxnChg>
        <pc:cxnChg chg="add">
          <ac:chgData name="Schneider Felix Christian" userId="d7183f99-f1f0-4533-86fa-87a2c40c4bb1" providerId="ADAL" clId="{FA51291F-EFAC-46D3-BACC-D80A9B32123F}" dt="2021-11-21T15:24:01.579" v="1154" actId="26606"/>
          <ac:cxnSpMkLst>
            <pc:docMk/>
            <pc:sldMk cId="1624557494" sldId="264"/>
            <ac:cxnSpMk id="31" creationId="{85B95145-40F9-436B-89CD-8054CBB2E310}"/>
          </ac:cxnSpMkLst>
        </pc:cxnChg>
      </pc:sldChg>
      <pc:sldChg chg="addSp modSp add mod modTransition setBg">
        <pc:chgData name="Schneider Felix Christian" userId="d7183f99-f1f0-4533-86fa-87a2c40c4bb1" providerId="ADAL" clId="{FA51291F-EFAC-46D3-BACC-D80A9B32123F}" dt="2021-11-24T19:41:54.643" v="2383" actId="20577"/>
        <pc:sldMkLst>
          <pc:docMk/>
          <pc:sldMk cId="2739197365" sldId="265"/>
        </pc:sldMkLst>
        <pc:spChg chg="mod">
          <ac:chgData name="Schneider Felix Christian" userId="d7183f99-f1f0-4533-86fa-87a2c40c4bb1" providerId="ADAL" clId="{FA51291F-EFAC-46D3-BACC-D80A9B32123F}" dt="2021-11-21T15:26:56.518" v="1192" actId="26606"/>
          <ac:spMkLst>
            <pc:docMk/>
            <pc:sldMk cId="2739197365" sldId="265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4T19:41:54.643" v="2383" actId="20577"/>
          <ac:spMkLst>
            <pc:docMk/>
            <pc:sldMk cId="2739197365" sldId="265"/>
            <ac:spMk id="3" creationId="{A87B1CD7-C0FD-445C-BEAF-06955D22248F}"/>
          </ac:spMkLst>
        </pc:spChg>
        <pc:picChg chg="add mod">
          <ac:chgData name="Schneider Felix Christian" userId="d7183f99-f1f0-4533-86fa-87a2c40c4bb1" providerId="ADAL" clId="{FA51291F-EFAC-46D3-BACC-D80A9B32123F}" dt="2021-11-21T15:26:56.518" v="1192" actId="26606"/>
          <ac:picMkLst>
            <pc:docMk/>
            <pc:sldMk cId="2739197365" sldId="265"/>
            <ac:picMk id="5" creationId="{7595E724-9651-4E37-B845-4DF89999D58B}"/>
          </ac:picMkLst>
        </pc:picChg>
      </pc:sldChg>
      <pc:sldChg chg="addSp modSp add mod modTransition setBg">
        <pc:chgData name="Schneider Felix Christian" userId="d7183f99-f1f0-4533-86fa-87a2c40c4bb1" providerId="ADAL" clId="{FA51291F-EFAC-46D3-BACC-D80A9B32123F}" dt="2021-11-21T16:13:45.468" v="1318"/>
        <pc:sldMkLst>
          <pc:docMk/>
          <pc:sldMk cId="3183856187" sldId="266"/>
        </pc:sldMkLst>
        <pc:spChg chg="mod">
          <ac:chgData name="Schneider Felix Christian" userId="d7183f99-f1f0-4533-86fa-87a2c40c4bb1" providerId="ADAL" clId="{FA51291F-EFAC-46D3-BACC-D80A9B32123F}" dt="2021-11-21T15:18:29.466" v="1080" actId="26606"/>
          <ac:spMkLst>
            <pc:docMk/>
            <pc:sldMk cId="3183856187" sldId="266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1T15:18:29.466" v="1080" actId="26606"/>
          <ac:spMkLst>
            <pc:docMk/>
            <pc:sldMk cId="3183856187" sldId="266"/>
            <ac:spMk id="3" creationId="{A87B1CD7-C0FD-445C-BEAF-06955D22248F}"/>
          </ac:spMkLst>
        </pc:spChg>
        <pc:picChg chg="add mod">
          <ac:chgData name="Schneider Felix Christian" userId="d7183f99-f1f0-4533-86fa-87a2c40c4bb1" providerId="ADAL" clId="{FA51291F-EFAC-46D3-BACC-D80A9B32123F}" dt="2021-11-21T15:18:29.466" v="1080" actId="26606"/>
          <ac:picMkLst>
            <pc:docMk/>
            <pc:sldMk cId="3183856187" sldId="266"/>
            <ac:picMk id="5" creationId="{9F21F4DA-40DC-4E7E-80AC-A9BABBDA0A46}"/>
          </ac:picMkLst>
        </pc:picChg>
      </pc:sldChg>
      <pc:sldChg chg="addSp modSp add mod modTransition setBg">
        <pc:chgData name="Schneider Felix Christian" userId="d7183f99-f1f0-4533-86fa-87a2c40c4bb1" providerId="ADAL" clId="{FA51291F-EFAC-46D3-BACC-D80A9B32123F}" dt="2021-11-21T16:13:45.468" v="1318"/>
        <pc:sldMkLst>
          <pc:docMk/>
          <pc:sldMk cId="1351394252" sldId="267"/>
        </pc:sldMkLst>
        <pc:spChg chg="mod">
          <ac:chgData name="Schneider Felix Christian" userId="d7183f99-f1f0-4533-86fa-87a2c40c4bb1" providerId="ADAL" clId="{FA51291F-EFAC-46D3-BACC-D80A9B32123F}" dt="2021-11-21T15:28:37.668" v="1253" actId="26606"/>
          <ac:spMkLst>
            <pc:docMk/>
            <pc:sldMk cId="1351394252" sldId="267"/>
            <ac:spMk id="2" creationId="{98769EBC-17B9-43C8-B1AC-AB89ABFE6C91}"/>
          </ac:spMkLst>
        </pc:spChg>
        <pc:spChg chg="mod ord">
          <ac:chgData name="Schneider Felix Christian" userId="d7183f99-f1f0-4533-86fa-87a2c40c4bb1" providerId="ADAL" clId="{FA51291F-EFAC-46D3-BACC-D80A9B32123F}" dt="2021-11-21T15:28:37.668" v="1253" actId="26606"/>
          <ac:spMkLst>
            <pc:docMk/>
            <pc:sldMk cId="1351394252" sldId="267"/>
            <ac:spMk id="3" creationId="{A87B1CD7-C0FD-445C-BEAF-06955D22248F}"/>
          </ac:spMkLst>
        </pc:spChg>
        <pc:spChg chg="add">
          <ac:chgData name="Schneider Felix Christian" userId="d7183f99-f1f0-4533-86fa-87a2c40c4bb1" providerId="ADAL" clId="{FA51291F-EFAC-46D3-BACC-D80A9B32123F}" dt="2021-11-21T15:28:37.668" v="1253" actId="26606"/>
          <ac:spMkLst>
            <pc:docMk/>
            <pc:sldMk cId="1351394252" sldId="267"/>
            <ac:spMk id="12" creationId="{B4E31948-EA92-4179-8BB5-5451F6E3DA21}"/>
          </ac:spMkLst>
        </pc:spChg>
        <pc:picChg chg="add mod modCrop">
          <ac:chgData name="Schneider Felix Christian" userId="d7183f99-f1f0-4533-86fa-87a2c40c4bb1" providerId="ADAL" clId="{FA51291F-EFAC-46D3-BACC-D80A9B32123F}" dt="2021-11-21T15:30:04.476" v="1269" actId="18131"/>
          <ac:picMkLst>
            <pc:docMk/>
            <pc:sldMk cId="1351394252" sldId="267"/>
            <ac:picMk id="5" creationId="{987D79F8-BB6A-4BB5-9695-C083B7263078}"/>
          </ac:picMkLst>
        </pc:picChg>
        <pc:picChg chg="add">
          <ac:chgData name="Schneider Felix Christian" userId="d7183f99-f1f0-4533-86fa-87a2c40c4bb1" providerId="ADAL" clId="{FA51291F-EFAC-46D3-BACC-D80A9B32123F}" dt="2021-11-21T15:28:37.668" v="1253" actId="26606"/>
          <ac:picMkLst>
            <pc:docMk/>
            <pc:sldMk cId="1351394252" sldId="267"/>
            <ac:picMk id="10" creationId="{F4602F8C-E1EC-4202-83F7-93670CAFAE2B}"/>
          </ac:picMkLst>
        </pc:picChg>
        <pc:cxnChg chg="add">
          <ac:chgData name="Schneider Felix Christian" userId="d7183f99-f1f0-4533-86fa-87a2c40c4bb1" providerId="ADAL" clId="{FA51291F-EFAC-46D3-BACC-D80A9B32123F}" dt="2021-11-21T15:28:37.668" v="1253" actId="26606"/>
          <ac:cxnSpMkLst>
            <pc:docMk/>
            <pc:sldMk cId="1351394252" sldId="267"/>
            <ac:cxnSpMk id="14" creationId="{C483CC4B-D7FE-41C7-8BDC-1FF487C9CCBB}"/>
          </ac:cxnSpMkLst>
        </pc:cxnChg>
      </pc:sldChg>
      <pc:sldChg chg="addSp modSp add mod modTransition setBg">
        <pc:chgData name="Schneider Felix Christian" userId="d7183f99-f1f0-4533-86fa-87a2c40c4bb1" providerId="ADAL" clId="{FA51291F-EFAC-46D3-BACC-D80A9B32123F}" dt="2021-11-21T16:13:45.468" v="1318"/>
        <pc:sldMkLst>
          <pc:docMk/>
          <pc:sldMk cId="2054114528" sldId="268"/>
        </pc:sldMkLst>
        <pc:spChg chg="mod">
          <ac:chgData name="Schneider Felix Christian" userId="d7183f99-f1f0-4533-86fa-87a2c40c4bb1" providerId="ADAL" clId="{FA51291F-EFAC-46D3-BACC-D80A9B32123F}" dt="2021-11-21T15:30:48.654" v="1273" actId="26606"/>
          <ac:spMkLst>
            <pc:docMk/>
            <pc:sldMk cId="2054114528" sldId="268"/>
            <ac:spMk id="2" creationId="{98769EBC-17B9-43C8-B1AC-AB89ABFE6C91}"/>
          </ac:spMkLst>
        </pc:spChg>
        <pc:spChg chg="mod ord">
          <ac:chgData name="Schneider Felix Christian" userId="d7183f99-f1f0-4533-86fa-87a2c40c4bb1" providerId="ADAL" clId="{FA51291F-EFAC-46D3-BACC-D80A9B32123F}" dt="2021-11-21T15:30:48.654" v="1273" actId="26606"/>
          <ac:spMkLst>
            <pc:docMk/>
            <pc:sldMk cId="2054114528" sldId="268"/>
            <ac:spMk id="3" creationId="{A87B1CD7-C0FD-445C-BEAF-06955D22248F}"/>
          </ac:spMkLst>
        </pc:spChg>
        <pc:picChg chg="add mod modCrop">
          <ac:chgData name="Schneider Felix Christian" userId="d7183f99-f1f0-4533-86fa-87a2c40c4bb1" providerId="ADAL" clId="{FA51291F-EFAC-46D3-BACC-D80A9B32123F}" dt="2021-11-21T15:31:11.781" v="1275" actId="18131"/>
          <ac:picMkLst>
            <pc:docMk/>
            <pc:sldMk cId="2054114528" sldId="268"/>
            <ac:picMk id="5" creationId="{BDFDBD98-EF97-42F6-95A5-13537B64BB44}"/>
          </ac:picMkLst>
        </pc:picChg>
      </pc:sldChg>
      <pc:sldChg chg="addSp modSp add mod modTransition setBg">
        <pc:chgData name="Schneider Felix Christian" userId="d7183f99-f1f0-4533-86fa-87a2c40c4bb1" providerId="ADAL" clId="{FA51291F-EFAC-46D3-BACC-D80A9B32123F}" dt="2021-11-21T16:13:45.468" v="1318"/>
        <pc:sldMkLst>
          <pc:docMk/>
          <pc:sldMk cId="4186732841" sldId="269"/>
        </pc:sldMkLst>
        <pc:spChg chg="mod">
          <ac:chgData name="Schneider Felix Christian" userId="d7183f99-f1f0-4533-86fa-87a2c40c4bb1" providerId="ADAL" clId="{FA51291F-EFAC-46D3-BACC-D80A9B32123F}" dt="2021-11-21T15:31:40.798" v="1279" actId="26606"/>
          <ac:spMkLst>
            <pc:docMk/>
            <pc:sldMk cId="4186732841" sldId="269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1T15:31:40.798" v="1279" actId="26606"/>
          <ac:spMkLst>
            <pc:docMk/>
            <pc:sldMk cId="4186732841" sldId="269"/>
            <ac:spMk id="3" creationId="{A87B1CD7-C0FD-445C-BEAF-06955D22248F}"/>
          </ac:spMkLst>
        </pc:spChg>
        <pc:spChg chg="add">
          <ac:chgData name="Schneider Felix Christian" userId="d7183f99-f1f0-4533-86fa-87a2c40c4bb1" providerId="ADAL" clId="{FA51291F-EFAC-46D3-BACC-D80A9B32123F}" dt="2021-11-21T15:31:40.798" v="1279" actId="26606"/>
          <ac:spMkLst>
            <pc:docMk/>
            <pc:sldMk cId="4186732841" sldId="269"/>
            <ac:spMk id="14" creationId="{D8EC2AD4-D5E4-4F1F-99CB-F97E884C55FC}"/>
          </ac:spMkLst>
        </pc:spChg>
        <pc:grpChg chg="add">
          <ac:chgData name="Schneider Felix Christian" userId="d7183f99-f1f0-4533-86fa-87a2c40c4bb1" providerId="ADAL" clId="{FA51291F-EFAC-46D3-BACC-D80A9B32123F}" dt="2021-11-21T15:31:40.798" v="1279" actId="26606"/>
          <ac:grpSpMkLst>
            <pc:docMk/>
            <pc:sldMk cId="4186732841" sldId="269"/>
            <ac:grpSpMk id="16" creationId="{75EB53A4-A2DE-4D4D-AD20-DED9C46B1C9A}"/>
          </ac:grpSpMkLst>
        </pc:grpChg>
        <pc:picChg chg="add mod ord">
          <ac:chgData name="Schneider Felix Christian" userId="d7183f99-f1f0-4533-86fa-87a2c40c4bb1" providerId="ADAL" clId="{FA51291F-EFAC-46D3-BACC-D80A9B32123F}" dt="2021-11-21T15:31:40.798" v="1279" actId="26606"/>
          <ac:picMkLst>
            <pc:docMk/>
            <pc:sldMk cId="4186732841" sldId="269"/>
            <ac:picMk id="5" creationId="{E34482D7-C3F7-4CEA-B762-5A02959E5CAB}"/>
          </ac:picMkLst>
        </pc:picChg>
        <pc:picChg chg="add">
          <ac:chgData name="Schneider Felix Christian" userId="d7183f99-f1f0-4533-86fa-87a2c40c4bb1" providerId="ADAL" clId="{FA51291F-EFAC-46D3-BACC-D80A9B32123F}" dt="2021-11-21T15:31:40.798" v="1279" actId="26606"/>
          <ac:picMkLst>
            <pc:docMk/>
            <pc:sldMk cId="4186732841" sldId="269"/>
            <ac:picMk id="10" creationId="{23B04196-EE2E-4500-AF8D-C6E01DA9B5FD}"/>
          </ac:picMkLst>
        </pc:picChg>
        <pc:cxnChg chg="add">
          <ac:chgData name="Schneider Felix Christian" userId="d7183f99-f1f0-4533-86fa-87a2c40c4bb1" providerId="ADAL" clId="{FA51291F-EFAC-46D3-BACC-D80A9B32123F}" dt="2021-11-21T15:31:40.798" v="1279" actId="26606"/>
          <ac:cxnSpMkLst>
            <pc:docMk/>
            <pc:sldMk cId="4186732841" sldId="269"/>
            <ac:cxnSpMk id="12" creationId="{85B95145-40F9-436B-89CD-8054CBB2E310}"/>
          </ac:cxnSpMkLst>
        </pc:cxnChg>
        <pc:cxnChg chg="add">
          <ac:chgData name="Schneider Felix Christian" userId="d7183f99-f1f0-4533-86fa-87a2c40c4bb1" providerId="ADAL" clId="{FA51291F-EFAC-46D3-BACC-D80A9B32123F}" dt="2021-11-21T15:31:40.798" v="1279" actId="26606"/>
          <ac:cxnSpMkLst>
            <pc:docMk/>
            <pc:sldMk cId="4186732841" sldId="269"/>
            <ac:cxnSpMk id="30" creationId="{2409D76E-579F-429D-9B93-53DB2FB30561}"/>
          </ac:cxnSpMkLst>
        </pc:cxnChg>
      </pc:sldChg>
      <pc:sldChg chg="addSp modSp add mod modTransition setBg addAnim modAnim">
        <pc:chgData name="Schneider Felix Christian" userId="d7183f99-f1f0-4533-86fa-87a2c40c4bb1" providerId="ADAL" clId="{FA51291F-EFAC-46D3-BACC-D80A9B32123F}" dt="2021-11-21T16:13:45.468" v="1318"/>
        <pc:sldMkLst>
          <pc:docMk/>
          <pc:sldMk cId="2198922155" sldId="270"/>
        </pc:sldMkLst>
        <pc:spChg chg="mod">
          <ac:chgData name="Schneider Felix Christian" userId="d7183f99-f1f0-4533-86fa-87a2c40c4bb1" providerId="ADAL" clId="{FA51291F-EFAC-46D3-BACC-D80A9B32123F}" dt="2021-11-21T15:32:08.062" v="1285" actId="26606"/>
          <ac:spMkLst>
            <pc:docMk/>
            <pc:sldMk cId="2198922155" sldId="270"/>
            <ac:spMk id="2" creationId="{98769EBC-17B9-43C8-B1AC-AB89ABFE6C91}"/>
          </ac:spMkLst>
        </pc:spChg>
        <pc:spChg chg="mod">
          <ac:chgData name="Schneider Felix Christian" userId="d7183f99-f1f0-4533-86fa-87a2c40c4bb1" providerId="ADAL" clId="{FA51291F-EFAC-46D3-BACC-D80A9B32123F}" dt="2021-11-21T15:32:08.062" v="1285" actId="26606"/>
          <ac:spMkLst>
            <pc:docMk/>
            <pc:sldMk cId="2198922155" sldId="270"/>
            <ac:spMk id="3" creationId="{A87B1CD7-C0FD-445C-BEAF-06955D22248F}"/>
          </ac:spMkLst>
        </pc:spChg>
        <pc:picChg chg="add mod">
          <ac:chgData name="Schneider Felix Christian" userId="d7183f99-f1f0-4533-86fa-87a2c40c4bb1" providerId="ADAL" clId="{FA51291F-EFAC-46D3-BACC-D80A9B32123F}" dt="2021-11-21T15:32:08.062" v="1285" actId="26606"/>
          <ac:picMkLst>
            <pc:docMk/>
            <pc:sldMk cId="2198922155" sldId="270"/>
            <ac:picMk id="5" creationId="{D8D810DB-B9E3-454C-9275-2E32555D521A}"/>
          </ac:picMkLst>
        </pc:picChg>
      </pc:sldChg>
      <pc:sldChg chg="add del">
        <pc:chgData name="Schneider Felix Christian" userId="d7183f99-f1f0-4533-86fa-87a2c40c4bb1" providerId="ADAL" clId="{FA51291F-EFAC-46D3-BACC-D80A9B32123F}" dt="2021-11-21T15:13:36.170" v="878" actId="2696"/>
        <pc:sldMkLst>
          <pc:docMk/>
          <pc:sldMk cId="4194801897" sldId="271"/>
        </pc:sldMkLst>
      </pc:sldChg>
      <pc:sldChg chg="add del">
        <pc:chgData name="Schneider Felix Christian" userId="d7183f99-f1f0-4533-86fa-87a2c40c4bb1" providerId="ADAL" clId="{FA51291F-EFAC-46D3-BACC-D80A9B32123F}" dt="2021-11-21T15:13:36.170" v="878" actId="2696"/>
        <pc:sldMkLst>
          <pc:docMk/>
          <pc:sldMk cId="3634807993" sldId="272"/>
        </pc:sldMkLst>
      </pc:sldChg>
      <pc:sldMasterChg chg="modTransition modSldLayout">
        <pc:chgData name="Schneider Felix Christian" userId="d7183f99-f1f0-4533-86fa-87a2c40c4bb1" providerId="ADAL" clId="{FA51291F-EFAC-46D3-BACC-D80A9B32123F}" dt="2021-11-21T16:13:45.468" v="1318"/>
        <pc:sldMasterMkLst>
          <pc:docMk/>
          <pc:sldMasterMk cId="1190542181" sldId="2147483660"/>
        </pc:sldMasterMkLst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1190542181" sldId="2147483660"/>
            <pc:sldLayoutMk cId="683681761" sldId="2147483661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1190542181" sldId="2147483660"/>
            <pc:sldLayoutMk cId="4083028997" sldId="2147483662"/>
          </pc:sldLayoutMkLst>
        </pc:sldLayoutChg>
      </pc:sldMasterChg>
      <pc:sldMasterChg chg="modTransition modSldLayout">
        <pc:chgData name="Schneider Felix Christian" userId="d7183f99-f1f0-4533-86fa-87a2c40c4bb1" providerId="ADAL" clId="{FA51291F-EFAC-46D3-BACC-D80A9B32123F}" dt="2021-11-21T16:13:45.468" v="1318"/>
        <pc:sldMasterMkLst>
          <pc:docMk/>
          <pc:sldMasterMk cId="2442381833" sldId="2147483663"/>
        </pc:sldMasterMkLst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2969552842" sldId="2147483664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890904952" sldId="2147483665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1916739296" sldId="2147483666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045256791" sldId="2147483667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1969337365" sldId="2147483668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16798078" sldId="2147483669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100438950" sldId="2147483670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4064731080" sldId="2147483671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45889645" sldId="2147483672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2314139378" sldId="2147483673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2315664529" sldId="2147483674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243642431" sldId="2147483675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307453421" sldId="2147483676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548074555" sldId="2147483677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1555123352" sldId="2147483678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3979105353" sldId="2147483679"/>
          </pc:sldLayoutMkLst>
        </pc:sldLayoutChg>
        <pc:sldLayoutChg chg="modTransition">
          <pc:chgData name="Schneider Felix Christian" userId="d7183f99-f1f0-4533-86fa-87a2c40c4bb1" providerId="ADAL" clId="{FA51291F-EFAC-46D3-BACC-D80A9B32123F}" dt="2021-11-21T16:13:45.468" v="1318"/>
          <pc:sldLayoutMkLst>
            <pc:docMk/>
            <pc:sldMasterMk cId="2442381833" sldId="2147483663"/>
            <pc:sldLayoutMk cId="2965071629" sldId="2147483680"/>
          </pc:sldLayoutMkLst>
        </pc:sldLayoutChg>
      </pc:sldMasterChg>
    </pc:docChg>
  </pc:docChgLst>
  <pc:docChgLst>
    <pc:chgData name="Schlipfinger Clemens Josef" userId="S::c.schlipfinger@htlkrems.at::40e709b1-1e88-4494-85f6-a93cb826c08f" providerId="AD" clId="Web-{2653E295-30BD-B488-C76B-CCC7CF6A1EC7}"/>
    <pc:docChg chg="modSld">
      <pc:chgData name="Schlipfinger Clemens Josef" userId="S::c.schlipfinger@htlkrems.at::40e709b1-1e88-4494-85f6-a93cb826c08f" providerId="AD" clId="Web-{2653E295-30BD-B488-C76B-CCC7CF6A1EC7}" dt="2021-11-25T17:37:52.175" v="138" actId="20577"/>
      <pc:docMkLst>
        <pc:docMk/>
      </pc:docMkLst>
      <pc:sldChg chg="addSp delSp modSp">
        <pc:chgData name="Schlipfinger Clemens Josef" userId="S::c.schlipfinger@htlkrems.at::40e709b1-1e88-4494-85f6-a93cb826c08f" providerId="AD" clId="Web-{2653E295-30BD-B488-C76B-CCC7CF6A1EC7}" dt="2021-11-25T17:14:46.610" v="84" actId="1076"/>
        <pc:sldMkLst>
          <pc:docMk/>
          <pc:sldMk cId="3183856187" sldId="266"/>
        </pc:sldMkLst>
        <pc:spChg chg="mod">
          <ac:chgData name="Schlipfinger Clemens Josef" userId="S::c.schlipfinger@htlkrems.at::40e709b1-1e88-4494-85f6-a93cb826c08f" providerId="AD" clId="Web-{2653E295-30BD-B488-C76B-CCC7CF6A1EC7}" dt="2021-11-25T17:14:46.610" v="84" actId="1076"/>
          <ac:spMkLst>
            <pc:docMk/>
            <pc:sldMk cId="3183856187" sldId="266"/>
            <ac:spMk id="3" creationId="{A87B1CD7-C0FD-445C-BEAF-06955D22248F}"/>
          </ac:spMkLst>
        </pc:spChg>
        <pc:spChg chg="add del mod">
          <ac:chgData name="Schlipfinger Clemens Josef" userId="S::c.schlipfinger@htlkrems.at::40e709b1-1e88-4494-85f6-a93cb826c08f" providerId="AD" clId="Web-{2653E295-30BD-B488-C76B-CCC7CF6A1EC7}" dt="2021-11-25T17:09:18.263" v="9"/>
          <ac:spMkLst>
            <pc:docMk/>
            <pc:sldMk cId="3183856187" sldId="266"/>
            <ac:spMk id="4" creationId="{1AA2A17C-6768-4749-9588-2479472B2EC1}"/>
          </ac:spMkLst>
        </pc:spChg>
        <pc:spChg chg="add del">
          <ac:chgData name="Schlipfinger Clemens Josef" userId="S::c.schlipfinger@htlkrems.at::40e709b1-1e88-4494-85f6-a93cb826c08f" providerId="AD" clId="Web-{2653E295-30BD-B488-C76B-CCC7CF6A1EC7}" dt="2021-11-25T17:09:09.700" v="2"/>
          <ac:spMkLst>
            <pc:docMk/>
            <pc:sldMk cId="3183856187" sldId="266"/>
            <ac:spMk id="6" creationId="{27AEACF6-4B6E-4794-A383-C56727BED654}"/>
          </ac:spMkLst>
        </pc:spChg>
        <pc:spChg chg="add del">
          <ac:chgData name="Schlipfinger Clemens Josef" userId="S::c.schlipfinger@htlkrems.at::40e709b1-1e88-4494-85f6-a93cb826c08f" providerId="AD" clId="Web-{2653E295-30BD-B488-C76B-CCC7CF6A1EC7}" dt="2021-11-25T17:14:43.891" v="83"/>
          <ac:spMkLst>
            <pc:docMk/>
            <pc:sldMk cId="3183856187" sldId="266"/>
            <ac:spMk id="7" creationId="{2A3C3730-9BB9-439C-A06E-5A7BCD543FFE}"/>
          </ac:spMkLst>
        </pc:spChg>
      </pc:sldChg>
      <pc:sldChg chg="addSp delSp modSp">
        <pc:chgData name="Schlipfinger Clemens Josef" userId="S::c.schlipfinger@htlkrems.at::40e709b1-1e88-4494-85f6-a93cb826c08f" providerId="AD" clId="Web-{2653E295-30BD-B488-C76B-CCC7CF6A1EC7}" dt="2021-11-25T17:37:52.175" v="138" actId="20577"/>
        <pc:sldMkLst>
          <pc:docMk/>
          <pc:sldMk cId="1351394252" sldId="267"/>
        </pc:sldMkLst>
        <pc:spChg chg="mod ord">
          <ac:chgData name="Schlipfinger Clemens Josef" userId="S::c.schlipfinger@htlkrems.at::40e709b1-1e88-4494-85f6-a93cb826c08f" providerId="AD" clId="Web-{2653E295-30BD-B488-C76B-CCC7CF6A1EC7}" dt="2021-11-25T17:37:52.175" v="138" actId="20577"/>
          <ac:spMkLst>
            <pc:docMk/>
            <pc:sldMk cId="1351394252" sldId="267"/>
            <ac:spMk id="3" creationId="{A87B1CD7-C0FD-445C-BEAF-06955D22248F}"/>
          </ac:spMkLst>
        </pc:spChg>
        <pc:spChg chg="add del">
          <ac:chgData name="Schlipfinger Clemens Josef" userId="S::c.schlipfinger@htlkrems.at::40e709b1-1e88-4494-85f6-a93cb826c08f" providerId="AD" clId="Web-{2653E295-30BD-B488-C76B-CCC7CF6A1EC7}" dt="2021-11-25T17:34:05.318" v="88"/>
          <ac:spMkLst>
            <pc:docMk/>
            <pc:sldMk cId="1351394252" sldId="267"/>
            <ac:spMk id="4" creationId="{54F3878D-D67D-48C5-8D64-D9EAF0EECA4B}"/>
          </ac:spMkLst>
        </pc:spChg>
        <pc:spChg chg="del">
          <ac:chgData name="Schlipfinger Clemens Josef" userId="S::c.schlipfinger@htlkrems.at::40e709b1-1e88-4494-85f6-a93cb826c08f" providerId="AD" clId="Web-{2653E295-30BD-B488-C76B-CCC7CF6A1EC7}" dt="2021-11-25T17:34:10.959" v="91"/>
          <ac:spMkLst>
            <pc:docMk/>
            <pc:sldMk cId="1351394252" sldId="267"/>
            <ac:spMk id="12" creationId="{B4E31948-EA92-4179-8BB5-5451F6E3DA21}"/>
          </ac:spMkLst>
        </pc:spChg>
        <pc:spChg chg="add">
          <ac:chgData name="Schlipfinger Clemens Josef" userId="S::c.schlipfinger@htlkrems.at::40e709b1-1e88-4494-85f6-a93cb826c08f" providerId="AD" clId="Web-{2653E295-30BD-B488-C76B-CCC7CF6A1EC7}" dt="2021-11-25T17:34:10.959" v="91"/>
          <ac:spMkLst>
            <pc:docMk/>
            <pc:sldMk cId="1351394252" sldId="267"/>
            <ac:spMk id="21" creationId="{E6501E79-7616-491F-BFD0-442862FBCB27}"/>
          </ac:spMkLst>
        </pc:spChg>
        <pc:picChg chg="del">
          <ac:chgData name="Schlipfinger Clemens Josef" userId="S::c.schlipfinger@htlkrems.at::40e709b1-1e88-4494-85f6-a93cb826c08f" providerId="AD" clId="Web-{2653E295-30BD-B488-C76B-CCC7CF6A1EC7}" dt="2021-11-25T17:34:06.678" v="90"/>
          <ac:picMkLst>
            <pc:docMk/>
            <pc:sldMk cId="1351394252" sldId="267"/>
            <ac:picMk id="5" creationId="{987D79F8-BB6A-4BB5-9695-C083B7263078}"/>
          </ac:picMkLst>
        </pc:picChg>
        <pc:picChg chg="add mod">
          <ac:chgData name="Schlipfinger Clemens Josef" userId="S::c.schlipfinger@htlkrems.at::40e709b1-1e88-4494-85f6-a93cb826c08f" providerId="AD" clId="Web-{2653E295-30BD-B488-C76B-CCC7CF6A1EC7}" dt="2021-11-25T17:34:10.959" v="91"/>
          <ac:picMkLst>
            <pc:docMk/>
            <pc:sldMk cId="1351394252" sldId="267"/>
            <ac:picMk id="6" creationId="{1148D65C-37D8-4516-A10B-CD6C7314070D}"/>
          </ac:picMkLst>
        </pc:picChg>
        <pc:picChg chg="del">
          <ac:chgData name="Schlipfinger Clemens Josef" userId="S::c.schlipfinger@htlkrems.at::40e709b1-1e88-4494-85f6-a93cb826c08f" providerId="AD" clId="Web-{2653E295-30BD-B488-C76B-CCC7CF6A1EC7}" dt="2021-11-25T17:34:10.959" v="91"/>
          <ac:picMkLst>
            <pc:docMk/>
            <pc:sldMk cId="1351394252" sldId="267"/>
            <ac:picMk id="10" creationId="{F4602F8C-E1EC-4202-83F7-93670CAFAE2B}"/>
          </ac:picMkLst>
        </pc:picChg>
        <pc:picChg chg="add">
          <ac:chgData name="Schlipfinger Clemens Josef" userId="S::c.schlipfinger@htlkrems.at::40e709b1-1e88-4494-85f6-a93cb826c08f" providerId="AD" clId="Web-{2653E295-30BD-B488-C76B-CCC7CF6A1EC7}" dt="2021-11-25T17:34:10.959" v="91"/>
          <ac:picMkLst>
            <pc:docMk/>
            <pc:sldMk cId="1351394252" sldId="267"/>
            <ac:picMk id="19" creationId="{23CC1DB7-CD19-47F3-A822-00E42A543CD5}"/>
          </ac:picMkLst>
        </pc:picChg>
        <pc:cxnChg chg="del">
          <ac:chgData name="Schlipfinger Clemens Josef" userId="S::c.schlipfinger@htlkrems.at::40e709b1-1e88-4494-85f6-a93cb826c08f" providerId="AD" clId="Web-{2653E295-30BD-B488-C76B-CCC7CF6A1EC7}" dt="2021-11-25T17:34:10.959" v="91"/>
          <ac:cxnSpMkLst>
            <pc:docMk/>
            <pc:sldMk cId="1351394252" sldId="267"/>
            <ac:cxnSpMk id="14" creationId="{C483CC4B-D7FE-41C7-8BDC-1FF487C9CCBB}"/>
          </ac:cxnSpMkLst>
        </pc:cxnChg>
        <pc:cxnChg chg="add">
          <ac:chgData name="Schlipfinger Clemens Josef" userId="S::c.schlipfinger@htlkrems.at::40e709b1-1e88-4494-85f6-a93cb826c08f" providerId="AD" clId="Web-{2653E295-30BD-B488-C76B-CCC7CF6A1EC7}" dt="2021-11-25T17:34:10.959" v="91"/>
          <ac:cxnSpMkLst>
            <pc:docMk/>
            <pc:sldMk cId="1351394252" sldId="267"/>
            <ac:cxnSpMk id="23" creationId="{3AD75F65-EDBA-4B97-8A4E-614B489DB269}"/>
          </ac:cxnSpMkLst>
        </pc:cxnChg>
      </pc:sldChg>
    </pc:docChg>
  </pc:docChgLst>
  <pc:docChgLst>
    <pc:chgData name="Schlipfinger Clemens Josef" userId="S::c.schlipfinger@htlkrems.at::40e709b1-1e88-4494-85f6-a93cb826c08f" providerId="AD" clId="Web-{4DF3D58D-A613-83B1-9E3B-2C61AFD28CF1}"/>
    <pc:docChg chg="modSld">
      <pc:chgData name="Schlipfinger Clemens Josef" userId="S::c.schlipfinger@htlkrems.at::40e709b1-1e88-4494-85f6-a93cb826c08f" providerId="AD" clId="Web-{4DF3D58D-A613-83B1-9E3B-2C61AFD28CF1}" dt="2021-11-28T16:28:48.017" v="3"/>
      <pc:docMkLst>
        <pc:docMk/>
      </pc:docMkLst>
      <pc:sldChg chg="modNotes">
        <pc:chgData name="Schlipfinger Clemens Josef" userId="S::c.schlipfinger@htlkrems.at::40e709b1-1e88-4494-85f6-a93cb826c08f" providerId="AD" clId="Web-{4DF3D58D-A613-83B1-9E3B-2C61AFD28CF1}" dt="2021-11-28T16:28:48.017" v="3"/>
        <pc:sldMkLst>
          <pc:docMk/>
          <pc:sldMk cId="2165074988" sldId="256"/>
        </pc:sldMkLst>
      </pc:sldChg>
    </pc:docChg>
  </pc:docChgLst>
</pc:chgInfo>
</file>

<file path=ppt/comments/modernComment_100_810C6C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C24280-264A-4AA0-96F4-7BE000EE2650}" authorId="{ACE397F5-C2A8-0481-1627-2A5B2BD0FB0C}" status="resolved" created="2021-11-21T15:01:59.918">
    <pc:sldMkLst xmlns:pc="http://schemas.microsoft.com/office/powerpoint/2013/main/command">
      <pc:docMk/>
      <pc:sldMk cId="2165074988" sldId="256"/>
    </pc:sldMkLst>
    <p188:txBody>
      <a:bodyPr/>
      <a:lstStyle/>
      <a:p>
        <a:r>
          <a:rPr lang="de-DE"/>
          <a:t>[@Schneider Felix Christian] Übergänge für alle Folien gleichsetzen</a:t>
        </a:r>
      </a:p>
    </p188:txBody>
  </p188:cm>
  <p188:cm id="{34D832CC-8699-4BDC-AAB7-C69EEDFE2069}" authorId="{DC86EF8B-A6A0-507B-CAEA-34DD96AC2126}" created="2021-11-26T13:01:26.278">
    <pc:sldMkLst xmlns:pc="http://schemas.microsoft.com/office/powerpoint/2013/main/command">
      <pc:docMk/>
      <pc:sldMk cId="2165074988" sldId="256"/>
    </pc:sldMkLst>
    <p188:txBody>
      <a:bodyPr/>
      <a:lstStyle/>
      <a:p>
        <a:r>
          <a:rPr lang="de-DE"/>
          <a:t>Das macht [@Schneider Felix Christian]</a:t>
        </a:r>
      </a:p>
    </p188:txBody>
  </p188:cm>
</p188:cmLst>
</file>

<file path=ppt/comments/modernComment_101_BED7BC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B71716-44E3-4711-BF3B-5FBAF6D2DE97}" authorId="{DC86EF8B-A6A0-507B-CAEA-34DD96AC2126}" created="2021-11-26T13:02:04.273">
    <pc:sldMkLst xmlns:pc="http://schemas.microsoft.com/office/powerpoint/2013/main/command">
      <pc:docMk/>
      <pc:sldMk cId="3201809606" sldId="257"/>
    </pc:sldMkLst>
    <p188:txBody>
      <a:bodyPr/>
      <a:lstStyle/>
      <a:p>
        <a:r>
          <a:rPr lang="de-DE"/>
          <a:t>Das macht [@Schneider Felix Christian]</a:t>
        </a:r>
      </a:p>
    </p188:txBody>
  </p188:cm>
</p188:cmLst>
</file>

<file path=ppt/comments/modernComment_102_F6BC2A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D433A5-74E7-4F0B-8EEF-A4CA1AFFA86B}" authorId="{DC86EF8B-A6A0-507B-CAEA-34DD96AC2126}" created="2021-11-26T13:03:42.787">
    <pc:sldMkLst xmlns:pc="http://schemas.microsoft.com/office/powerpoint/2013/main/command">
      <pc:docMk/>
      <pc:sldMk cId="4139526678" sldId="258"/>
    </pc:sldMkLst>
    <p188:txBody>
      <a:bodyPr/>
      <a:lstStyle/>
      <a:p>
        <a:r>
          <a:rPr lang="de-DE"/>
          <a:t>Das macht keiner</a:t>
        </a:r>
      </a:p>
    </p188:txBody>
  </p188:cm>
</p188:cmLst>
</file>

<file path=ppt/comments/modernComment_103_732980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F84174-E30C-418D-8296-12DA54D4513A}" authorId="{DC86EF8B-A6A0-507B-CAEA-34DD96AC2126}" created="2021-11-26T13:03:13.572">
    <pc:sldMkLst xmlns:pc="http://schemas.microsoft.com/office/powerpoint/2013/main/command">
      <pc:docMk/>
      <pc:sldMk cId="1932099837" sldId="259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4_BBE515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97921B-8541-47E9-9CA9-9765022FDE1B}" authorId="{DC86EF8B-A6A0-507B-CAEA-34DD96AC2126}" created="2021-11-26T13:02:09.890">
    <pc:sldMkLst xmlns:pc="http://schemas.microsoft.com/office/powerpoint/2013/main/command">
      <pc:docMk/>
      <pc:sldMk cId="3152352623" sldId="260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comments/modernComment_105_630325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A384E1-FBF6-4C45-8FBB-650704E478E5}" authorId="{DC86EF8B-A6A0-507B-CAEA-34DD96AC2126}" created="2021-11-26T13:03:22.055">
    <pc:sldMkLst xmlns:pc="http://schemas.microsoft.com/office/powerpoint/2013/main/command">
      <pc:docMk/>
      <pc:sldMk cId="1661150545" sldId="261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6_263592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E9958-BBDF-4840-84A2-2FF407BF8D36}" authorId="{DC86EF8B-A6A0-507B-CAEA-34DD96AC2126}" created="2021-11-26T13:02:14.031">
    <pc:sldMkLst xmlns:pc="http://schemas.microsoft.com/office/powerpoint/2013/main/command">
      <pc:docMk/>
      <pc:sldMk cId="641045075" sldId="262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comments/modernComment_107_7A9B30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686ED9-14AE-4A35-A6BC-D6AADD98F066}" authorId="{DC86EF8B-A6A0-507B-CAEA-34DD96AC2126}" created="2021-11-26T13:03:25.522">
    <pc:sldMkLst xmlns:pc="http://schemas.microsoft.com/office/powerpoint/2013/main/command">
      <pc:docMk/>
      <pc:sldMk cId="2056990804" sldId="263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8_60D4C7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C6D392-16F4-479F-B342-5F085ECECA1B}" authorId="{DC86EF8B-A6A0-507B-CAEA-34DD96AC2126}" created="2021-11-26T13:02:18.955">
    <pc:sldMkLst xmlns:pc="http://schemas.microsoft.com/office/powerpoint/2013/main/command">
      <pc:docMk/>
      <pc:sldMk cId="1624557494" sldId="264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comments/modernComment_109_A344D5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4BACAE-53D7-4459-AA52-30FA434E18AA}" authorId="{DC86EF8B-A6A0-507B-CAEA-34DD96AC2126}" created="2021-11-26T13:03:28.802">
    <pc:sldMkLst xmlns:pc="http://schemas.microsoft.com/office/powerpoint/2013/main/command">
      <pc:docMk/>
      <pc:sldMk cId="2739197365" sldId="265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A_BDC5CA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E9A307-2B02-4F23-86EF-F1BF1A51763B}" authorId="{DC86EF8B-A6A0-507B-CAEA-34DD96AC2126}" created="2021-11-26T13:02:24.213">
    <pc:sldMkLst xmlns:pc="http://schemas.microsoft.com/office/powerpoint/2013/main/command">
      <pc:docMk/>
      <pc:sldMk cId="3183856187" sldId="266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comments/modernComment_10B_508CA3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E4FA29-2714-4875-B4B4-07367EA6DF1F}" authorId="{DC86EF8B-A6A0-507B-CAEA-34DD96AC2126}" created="2021-11-26T13:03:31.882">
    <pc:sldMkLst xmlns:pc="http://schemas.microsoft.com/office/powerpoint/2013/main/command">
      <pc:docMk/>
      <pc:sldMk cId="1351394252" sldId="267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C_7A6F4C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2E5F2D-2A2F-4B13-80C3-FE052EDA46B2}" authorId="{DC86EF8B-A6A0-507B-CAEA-34DD96AC2126}" created="2021-11-26T13:02:29.680">
    <pc:sldMkLst xmlns:pc="http://schemas.microsoft.com/office/powerpoint/2013/main/command">
      <pc:docMk/>
      <pc:sldMk cId="2054114528" sldId="268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comments/modernComment_10D_F98C79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2C75C5-7A27-43DB-8861-36860CEE93C9}" authorId="{DC86EF8B-A6A0-507B-CAEA-34DD96AC2126}" created="2021-11-26T13:03:35.392">
    <pc:sldMkLst xmlns:pc="http://schemas.microsoft.com/office/powerpoint/2013/main/command">
      <pc:docMk/>
      <pc:sldMk cId="4186732841" sldId="269"/>
    </pc:sldMkLst>
    <p188:txBody>
      <a:bodyPr/>
      <a:lstStyle/>
      <a:p>
        <a:r>
          <a:rPr lang="de-DE"/>
          <a:t>Das macht @c.schlipfinger@htlkrems.at</a:t>
        </a:r>
      </a:p>
    </p188:txBody>
  </p188:cm>
</p188:cmLst>
</file>

<file path=ppt/comments/modernComment_10E_8310E3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1457B4-E16E-4DDF-9DFB-B96F43E8853F}" authorId="{DC86EF8B-A6A0-507B-CAEA-34DD96AC2126}" created="2021-11-26T13:02:33.928">
    <pc:sldMkLst xmlns:pc="http://schemas.microsoft.com/office/powerpoint/2013/main/command">
      <pc:docMk/>
      <pc:sldMk cId="2198922155" sldId="270"/>
    </pc:sldMkLst>
    <p188:txBody>
      <a:bodyPr/>
      <a:lstStyle/>
      <a:p>
        <a:r>
          <a:rPr lang="de-DE"/>
          <a:t>Das macht @Schneider Felix Christian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89984-299E-4795-AFCC-7EEB70FB0ECF}" type="datetimeFigureOut">
              <a:rPr lang="de-DE" smtClean="0"/>
              <a:t>28.11.2021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EB17-1749-4152-B764-090B63C821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5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  <a:endParaRPr lang="de-DE" err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257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Felix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36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Clemens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66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Felix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59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Clemens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180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Felix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1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keiner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82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3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Clemens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37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47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Clemens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3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Felix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87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Clemens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07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Felix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61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Clemens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4EB17-1749-4152-B764-090B63C821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74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2737-812D-4ED7-81B4-78BCC0883111}" type="datetimeFigureOut">
              <a:rPr lang="de-DE" smtClean="0"/>
              <a:t>28.11.2021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805-3688-45F3-BCFC-E1983DC123D6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8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731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39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64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42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3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7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2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05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71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E1857-E4C2-42BF-8831-3FAA2F9C1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D17B0D-B3C7-4019-93B8-0316A968C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32BF6F-C432-4A05-828D-EF822A82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2737-812D-4ED7-81B4-78BCC0883111}" type="datetimeFigureOut">
              <a:rPr lang="de-DE" smtClean="0"/>
              <a:t>28.11.2021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745EB9-B467-4AF8-B1CE-5850309C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FD38E-70DA-42F1-8EA4-611E9173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805-3688-45F3-BCFC-E1983DC123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02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5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4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73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56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3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2737-812D-4ED7-81B4-78BCC0883111}" type="datetimeFigureOut">
              <a:rPr lang="de-DE" smtClean="0"/>
              <a:t>28.11.2021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51805-3688-45F3-BCFC-E1983DC123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54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52CD92-9D15-43B4-8516-073FCDAC90D4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810C6C2C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BDC5CA3B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508CA3CC.xml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7A6F4CE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F98C79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8310E3AB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mittelalter+markt+stadtrecht&amp;tbm=isch&amp;ved=2ahUKEwi974CY2qn0AhXTxbsIHT2qDqAQ2-cCegQIABAA&amp;oq=mittelalter+markt+stadtrecht&amp;gs_lcp=CgNpbWcQA1AAWABgAGgAcAB4AIABAIgBAJIBAJgBAKoBC2d3cy13aXotaW1n&amp;sclient=img&amp;ei=1FyaYb21OdOL7_UPvdS6gAo&amp;bih=877&amp;biw=1920#imgrc=nVBnQ80bM7gFsM" TargetMode="External"/><Relationship Id="rId13" Type="http://schemas.openxmlformats.org/officeDocument/2006/relationships/hyperlink" Target="https://www.google.com/search?q=arbeit+heutzutage&amp;tbm=isch&amp;ved=2ahUKEwjB2YL836n0AhXqyLsIHW5nDJcQ2-cCegQIABAA&amp;oq=arbeit+heutzutage&amp;gs_lcp=CgNpbWcQAzIECAAQGDoHCCMQ7wMQJzoGCAAQCBAeOgUIABCABDoICAAQsQMQgwE6CAgAEIAEELEDOgQIABBDOgYIABAFEB5Q8AVY5R5g1FVoAHAAeACAAXKIAewOkgEEMi4xNpgBAKABAaoBC2d3cy13aXotaW1nwAEB&amp;sclient=img&amp;ei=5GKaYcHXNOqR7_UP7s6xuAk&amp;bih=877&amp;biw=1920#imgrc=ZqSfPlvkUqTx2M" TargetMode="External"/><Relationship Id="rId18" Type="http://schemas.openxmlformats.org/officeDocument/2006/relationships/hyperlink" Target="https://www.google.com/search?q=mittelalter+entwicklungen&amp;tbm=isch&amp;ved=2ahUKEwjkqf_I2an0AhUGlKQKHUntAGEQ2-cCegQIABAA&amp;oq=mittelalter+entwicklungen&amp;gs_lcp=CgNpbWcQAzoFCAAQgAQ6BwgjEO8DECc6BAgAEBg6BggAEAoQGDoGCAAQCBAeUIEcWMs5YPQ6aAFwAHgAgAF6iAHjDpIBBDEuMTaYAQCgAQGqAQtnd3Mtd2l6LWltZ8ABAQ&amp;sclient=img&amp;ei=L1yaYaTWDoaokgXJ2oOIBg&amp;bih=877&amp;biw=1920#imgrc=IoP4aGA1hQg-1M" TargetMode="External"/><Relationship Id="rId3" Type="http://schemas.microsoft.com/office/2018/10/relationships/comments" Target="../comments/modernComment_102_F6BC2A16.xml"/><Relationship Id="rId7" Type="http://schemas.openxmlformats.org/officeDocument/2006/relationships/hyperlink" Target="https://www.google.com/search?q=mittelalter+entwicklungen&amp;tbm=isch&amp;ved=2ahUKEwjkqf_I2an0AhUGlKQKHUntAGEQ2-cCegQIABAA&amp;oq=mittelalter+entwicklungen&amp;gs_lcp=CgNpbWcQAzoFCAAQgAQ6BwgjEO8DECc6BAgAEBg6BggAEAoQGDoGCAAQCBAeUIEcWMs5YPQ6aAFwAHgAgAF6iAHjDpIBBDEuMTaYAQCgAQGqAQtnd3Mtd2l6LWltZ8ABAQ&amp;sclient=img&amp;ei=L1yaYaTWDoaokgXJ2oOIBg&amp;bih=877&amp;biw=1920#imgrc=HkEUu83gs091VM" TargetMode="External"/><Relationship Id="rId12" Type="http://schemas.openxmlformats.org/officeDocument/2006/relationships/hyperlink" Target="https://www.google.com/search?q=mittelalter+stadt&amp;tbm=isch&amp;ved=2ahUKEwiw78z04an0AhUJybsIHfLVDv0Q2-cCegQIABAA&amp;oq=mittelalter+stadt&amp;gs_lcp=CgNpbWcQAzIGCAAQBxAeMgYIABAHEB4yBggAEAcQHjIGCAAQBxAeMgYIABAHEB4yBggAEAcQHjIGCAAQBxAeMgYIABAHEB4yBggAEAcQHjIGCAAQBxAeOgUIABCABFDrBVjNFGCiFWgAcAB4AIABfIgBzQqSAQQwLjEymAEAoAEBqgELZ3dzLXdpei1pbWfAAQE&amp;sclient=img&amp;ei=7mSaYbDAComS7_UP8qu76A8&amp;bih=877&amp;biw=1920#imgrc=VXLK__rIjjzqeM" TargetMode="External"/><Relationship Id="rId17" Type="http://schemas.openxmlformats.org/officeDocument/2006/relationships/hyperlink" Target="https://www.google.com/search?q=Teatime+in+Sri+Lanka&amp;tbm=isch&amp;ved=2ahUKEwitwcbL4Kn0AhUThXMKHdTyBlQQ2-cCegQIABAA&amp;oq=Teatime+in+Sri+Lanka&amp;gs_lcp=CgNpbWcQAzoHCCMQ7wMQJzoECAAQQzoFCAAQgARQ9CNY9CNgoyhoAHAAeACAAX2IAeoCkgEDMC4zmAEAoAEBqgELZ3dzLXdpei1pbWfAAQE&amp;sclient=img&amp;ei=i2OaYe3PJ5OKzgPU5ZugBQ&amp;bih=877&amp;biw=1920#imgrc=pbfeGwvPTYw87M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google.com/search?q=entwicklungsl%C3%A4nder&amp;tbm=isch&amp;ved=2ahUKEwjtteW94Kn0AhXl2rsIHY-NDewQ2-cCegQIABAA&amp;oq=entwicklungsl%C3%A4nder&amp;gs_lcp=CgNpbWcQAzIFCAAQgAQyBQgAEIAEMgUIABCABDIFCAAQgAQyBQgAEIAEMgUIABCABDIFCAAQgAQyBQgAEIAEMgUIABCABDIFCAAQgAQ6BwgjEO8DECc6BAgAEEM6CAgAEIAEELEDOgsIABCABBCxAxCDAToECAAQA1DBBViVHGDsHGgAcAB4AYAB1wGIAeYQkgEGMC4xNy4xmAEAoAEBqgELZ3dzLXdpei1pbWfAAQE&amp;sclient=img&amp;ei=bmOaYe3GMOW17_UPj5u24A4&amp;bih=877&amp;biw=1920#imgrc=AS7VTIqz2M2HH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search?q=st%C3%A4dtisches+leben+im+mittelalter&amp;tbm=isch&amp;ved=2ahUKEwjT6rm_1qn0AhWRlKQKHaTCCLgQ2-cCegQIABAA&amp;oq=st%C3%A4dtisches+leben+im+mittelalter&amp;gs_lcp=CgNpbWcQAzIHCCMQ7wMQJzoGCAAQBxAeUKYGWMgNYO0OaABwAHgAgAF0iAHcBZIBAzIuNZgBAKABAaoBC2d3cy13aXotaW1nwAEB&amp;sclient=img&amp;ei=9ViaYZOcOJGpkgWkhaPACw&amp;bih=877&amp;biw=1903&amp;hl=de#imgrc=L_-o2Nit3XOD-M" TargetMode="External"/><Relationship Id="rId11" Type="http://schemas.openxmlformats.org/officeDocument/2006/relationships/hyperlink" Target="https://www.google.com/search?q=mittelalter+hanse&amp;tbm=isch&amp;ved=2ahUKEwiuxqfn36n0AhUK47sIHaBXCtEQ2-cCegQIABAA&amp;oq=mittelalter+hanse&amp;gs_lcp=CgNpbWcQAzIHCCMQ7wMQJzIFCAAQgAQyBQgAEIAEMgUIABCABDIFCAAQgAQyBQgAEIAEMgUIABCABDIFCAAQgAQyBQgAEIAEMgUIABCABFD7CFj4DmC2D2gAcAB4AIABdYgBggWSAQMwLjaYAQCgAQGqAQtnd3Mtd2l6LWltZ8ABAQ&amp;sclient=img&amp;ei=uWKaYe6FGorG7_UPoK-piA0&amp;bih=877&amp;biw=1920#imgrc=RU7x8p6t_DTXJM" TargetMode="External"/><Relationship Id="rId5" Type="http://schemas.openxmlformats.org/officeDocument/2006/relationships/hyperlink" Target="https://www.alamy.de/stockfoto-teepfluckerinnen-in-einer-sri-lanka-tee-plantage-54088514.html" TargetMode="External"/><Relationship Id="rId15" Type="http://schemas.openxmlformats.org/officeDocument/2006/relationships/hyperlink" Target="https://www.google.com/search?q=wirtschaftssektoren&amp;tbm=isch&amp;ved=2ahUKEwiSxeuE4Kn0AhXQhv0HHWoLBowQ2-cCegQIABAA&amp;oq=wirtschaftssektoren&amp;gs_lcp=CgNpbWcQAzIFCAAQgAQyBQgAEIAEMgUIABCABDIFCAAQgAQyBQgAEIAEMgUIABCABDIFCAAQgAQyBQgAEIAEMgUIABCABDIFCAAQgAQ6BwgjEO8DECc6CAgAEIAEELEDOggIABCxAxCDAToECAAQQzoLCAAQgAQQsQMQgwFQiwZYzB9g0iBoAHAAeACAAYgBiAHeEZIBBDAuMjCYAQCgAQGqAQtnd3Mtd2l6LWltZ8ABAQ&amp;sclient=img&amp;ei=92KaYdLtFdCN9u8P6paY4Ag&amp;bih=877&amp;biw=1920#imgrc=s4ZELfuYa_BmwM" TargetMode="External"/><Relationship Id="rId10" Type="http://schemas.openxmlformats.org/officeDocument/2006/relationships/hyperlink" Target="https://www.google.com/search?q=randgruppen+im+mittelalter&amp;tbm=isch&amp;ved=2ahUKEwjXvvO22qn0AhWOyLsIHUgzCpEQ2-cCegQIABAA&amp;oq=mittelalter+randgr&amp;gs_lcp=CgNpbWcQARgAMgYIABAIEB46BQgAEIAEUABYthBgtB5oAHAAeACAAagBiAGGBpIBAzAuNpgBAKABAaoBC2d3cy13aXotaW1nwAEB&amp;sclient=img&amp;ei=FV2aYZfgLI6R7_UPyOaoiAk&amp;bih=877&amp;biw=1920#imgrc=6khg3NmN-S-rNM" TargetMode="External"/><Relationship Id="rId4" Type="http://schemas.openxmlformats.org/officeDocument/2006/relationships/hyperlink" Target="https://www.google.com/search?q=st%C3%A4dtisches+arbeit+im+mittelalter&amp;tbm=isch&amp;chips=q:st%C3%A4dtisches+arbeit+im+mittelalter,online_chips:berufe:hoQ3ZdtMYLA%3D&amp;hl=de&amp;sa=X&amp;ved=2ahUKEwi806uo1qn0AhWV_6QKHW66CGIQ4lYoA3oECAEQGA&amp;biw=1903&amp;bih=877#imgrc=YNhbt-n7MUbi0M" TargetMode="External"/><Relationship Id="rId9" Type="http://schemas.openxmlformats.org/officeDocument/2006/relationships/hyperlink" Target="https://www.google.com/search?q=mittelalter+z%C3%BCnftwesen&amp;tbm=isch&amp;ved=2ahUKEwju07X_26n0AhX6IMUKHQ2iAVoQ2-cCegQIABAA&amp;oq=mittelalter+z%C3%BCnftwesen&amp;gs_lcp=CgNpbWcQAzoECAAQQzoFCAAQgAQ6BggAEAcQHjoGCAAQCBAeOgYIABAFEB5Q7R5YmyZgsCdoAXAAeACAAZoBiAG1BpIBAzAuN5gBAKABAaoBC2d3cy13aXotaW1nwAEB&amp;sclient=img&amp;ei=ul6aYe6OD_rBlAaNxIbQBQ&amp;bih=877&amp;biw=1920#imgrc=_738W4xzBfSLYM" TargetMode="External"/><Relationship Id="rId14" Type="http://schemas.openxmlformats.org/officeDocument/2006/relationships/hyperlink" Target="https://www.regionalentwicklung.de/regionales-wirtschaften/wirtschaft-gesellschaft/regionales-wirtschaften-als-ergaenzung-zur-globalisieru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BED7BCC6.xm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732980F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BBE5156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6303255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2635925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7A9B305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60D4C7B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A344D5B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308F1-C0B6-47A1-BE1E-560E8428E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Arbeitswelten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3D519C-D5E9-44EC-AC58-D3BACE71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Ein Referat von Clemens Schlipfinger und Felix Schneider</a:t>
            </a:r>
          </a:p>
        </p:txBody>
      </p:sp>
    </p:spTree>
    <p:extLst>
      <p:ext uri="{BB962C8B-B14F-4D97-AF65-F5344CB8AC3E}">
        <p14:creationId xmlns:p14="http://schemas.microsoft.com/office/powerpoint/2010/main" val="2165074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CC1DB7-CD19-47F3-A822-00E42A543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100"/>
              <a:t>Wirtschaftssektoren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01E79-7616-491F-BFD0-442862FBC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E041DC4-4D43-48DB-B6C4-5F50CDA06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683" y="1518420"/>
            <a:ext cx="5278777" cy="36423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75F65-EDBA-4B97-8A4E-614B489D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de-DE"/>
              <a:t>Primäre Sektor - Landwirtschaft</a:t>
            </a:r>
          </a:p>
          <a:p>
            <a:pPr>
              <a:buSzPct val="114999"/>
            </a:pPr>
            <a:r>
              <a:rPr lang="de-DE"/>
              <a:t>Sekundärer Sektor - Industrie</a:t>
            </a:r>
          </a:p>
          <a:p>
            <a:pPr>
              <a:buSzPct val="114999"/>
            </a:pPr>
            <a:r>
              <a:rPr lang="de-DE"/>
              <a:t>Tertiärer Sektor - Dienstleistungen</a:t>
            </a:r>
          </a:p>
        </p:txBody>
      </p:sp>
    </p:spTree>
    <p:extLst>
      <p:ext uri="{BB962C8B-B14F-4D97-AF65-F5344CB8AC3E}">
        <p14:creationId xmlns:p14="http://schemas.microsoft.com/office/powerpoint/2010/main" val="318385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5A38949-1EAC-4DED-AF7B-973F687AA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de-DE"/>
              <a:t>Industrieländer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64EAB0-9095-45E6-8997-C95B35635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1148D65C-37D8-4516-A10B-CD6C73140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2683" y="1964189"/>
            <a:ext cx="3876801" cy="275081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8F9096-24C0-47DD-B62E-FFDB6146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de-DE"/>
              <a:t>Anteil des primären Sektors sinkt</a:t>
            </a:r>
          </a:p>
          <a:p>
            <a:pPr>
              <a:buSzPct val="114999"/>
            </a:pPr>
            <a:r>
              <a:rPr lang="de-DE"/>
              <a:t>Übernahme der Arbeiten von Computer</a:t>
            </a:r>
          </a:p>
        </p:txBody>
      </p:sp>
    </p:spTree>
    <p:extLst>
      <p:ext uri="{BB962C8B-B14F-4D97-AF65-F5344CB8AC3E}">
        <p14:creationId xmlns:p14="http://schemas.microsoft.com/office/powerpoint/2010/main" val="1351394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de-DE"/>
              <a:t>Entwicklungsländer</a:t>
            </a:r>
          </a:p>
        </p:txBody>
      </p:sp>
      <p:pic>
        <p:nvPicPr>
          <p:cNvPr id="5" name="Grafik 4" descr="Ein Bild, das Himmel, draußen, Boden enthält.&#10;&#10;Automatisch generierte Beschreibung">
            <a:extLst>
              <a:ext uri="{FF2B5EF4-FFF2-40B4-BE49-F238E27FC236}">
                <a16:creationId xmlns:a16="http://schemas.microsoft.com/office/drawing/2014/main" id="{BDFDBD98-EF97-42F6-95A5-13537B64BB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7" t="335" r="31767" b="-338"/>
          <a:stretch/>
        </p:blipFill>
        <p:spPr>
          <a:xfrm>
            <a:off x="1450695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/>
          </a:bodyPr>
          <a:lstStyle/>
          <a:p>
            <a:r>
              <a:rPr lang="de-DE"/>
              <a:t>Primärer Sektor hat hohen Anteil.</a:t>
            </a:r>
          </a:p>
          <a:p>
            <a:pPr>
              <a:buSzPct val="114999"/>
            </a:pPr>
            <a:r>
              <a:rPr lang="de-DE"/>
              <a:t>Industrialisierung zu gering</a:t>
            </a:r>
          </a:p>
          <a:p>
            <a:pPr>
              <a:buSzPct val="114999"/>
            </a:pPr>
            <a:r>
              <a:rPr lang="de-DE"/>
              <a:t>Zukünftige Veränderung der Sektoren</a:t>
            </a:r>
          </a:p>
        </p:txBody>
      </p:sp>
    </p:spTree>
    <p:extLst>
      <p:ext uri="{BB962C8B-B14F-4D97-AF65-F5344CB8AC3E}">
        <p14:creationId xmlns:p14="http://schemas.microsoft.com/office/powerpoint/2010/main" val="2054114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C2AD4-D5E4-4F1F-99CB-F97E884C5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draußen, Person, grün enthält.&#10;&#10;Automatisch generierte Beschreibung">
            <a:extLst>
              <a:ext uri="{FF2B5EF4-FFF2-40B4-BE49-F238E27FC236}">
                <a16:creationId xmlns:a16="http://schemas.microsoft.com/office/drawing/2014/main" id="{E34482D7-C3F7-4CEA-B762-5A02959E5C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" b="-2"/>
          <a:stretch/>
        </p:blipFill>
        <p:spPr>
          <a:xfrm>
            <a:off x="480691" y="494555"/>
            <a:ext cx="11227442" cy="58832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5EB53A4-A2DE-4D4D-AD20-DED9C46B1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4DCA80-8196-4617-B9DB-2A9381DEA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27" name="Oval 26">
                <a:extLst>
                  <a:ext uri="{FF2B5EF4-FFF2-40B4-BE49-F238E27FC236}">
                    <a16:creationId xmlns:a16="http://schemas.microsoft.com/office/drawing/2014/main" id="{E429CE6B-E9AD-43D7-8005-8743B57A3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onut 38">
                <a:extLst>
                  <a:ext uri="{FF2B5EF4-FFF2-40B4-BE49-F238E27FC236}">
                    <a16:creationId xmlns:a16="http://schemas.microsoft.com/office/drawing/2014/main" id="{A5C589A4-07E4-4B7A-BE93-31A80326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359C29-35B1-4FF5-A7EE-155EF6510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DD9C747C-C982-4285-A56E-21F345731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onut 36">
                <a:extLst>
                  <a:ext uri="{FF2B5EF4-FFF2-40B4-BE49-F238E27FC236}">
                    <a16:creationId xmlns:a16="http://schemas.microsoft.com/office/drawing/2014/main" id="{6A74EA83-33F9-4635-8DFD-468A33F61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B5E0E06-B48B-4599-A439-4D754D8CD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ABCFA388-7550-447A-AF05-E7C2E4EA5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nut 34">
                <a:extLst>
                  <a:ext uri="{FF2B5EF4-FFF2-40B4-BE49-F238E27FC236}">
                    <a16:creationId xmlns:a16="http://schemas.microsoft.com/office/drawing/2014/main" id="{FB3098DC-E767-4680-A032-399C55E5F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B47F53-7A6E-465C-9C51-AED600BC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3AF3E33A-13EC-4391-B419-E0F6D3B7F5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onut 32">
                <a:extLst>
                  <a:ext uri="{FF2B5EF4-FFF2-40B4-BE49-F238E27FC236}">
                    <a16:creationId xmlns:a16="http://schemas.microsoft.com/office/drawing/2014/main" id="{BA8A1376-324B-43A3-926C-12689C43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Teatime in Sri Lanka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bg1"/>
                </a:solidFill>
              </a:rPr>
              <a:t>Beispiel für Schlechte Arbeitsbedingungen </a:t>
            </a:r>
            <a:br>
              <a:rPr lang="en-US" sz="2100">
                <a:solidFill>
                  <a:schemeClr val="bg1"/>
                </a:solidFill>
              </a:rPr>
            </a:br>
            <a:r>
              <a:rPr lang="en-US" sz="2100">
                <a:solidFill>
                  <a:schemeClr val="bg1"/>
                </a:solidFill>
              </a:rPr>
              <a:t>in Entwicklungsländern</a:t>
            </a:r>
          </a:p>
          <a:p>
            <a:pPr algn="ctr">
              <a:buSzPct val="114999"/>
            </a:pPr>
            <a:endParaRPr lang="en-US" sz="2100">
              <a:solidFill>
                <a:schemeClr val="bg1"/>
              </a:solidFill>
            </a:endParaRPr>
          </a:p>
          <a:p>
            <a:pPr algn="ctr">
              <a:buSzPct val="114999"/>
            </a:pPr>
            <a:endParaRPr lang="en-US" sz="21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10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09D76E-579F-429D-9B93-53DB2FB30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32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de-DE"/>
              <a:t>Kompetenztraining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45" y="2556932"/>
            <a:ext cx="6256866" cy="3318936"/>
          </a:xfrm>
        </p:spPr>
        <p:txBody>
          <a:bodyPr>
            <a:normAutofit/>
          </a:bodyPr>
          <a:lstStyle/>
          <a:p>
            <a:r>
              <a:rPr lang="de-DE">
                <a:ea typeface="+mn-lt"/>
                <a:cs typeface="+mn-lt"/>
              </a:rPr>
              <a:t>Köhler, </a:t>
            </a:r>
            <a:r>
              <a:rPr lang="de-DE"/>
              <a:t>Fischbeinreißer, Kaffeeriecher</a:t>
            </a:r>
          </a:p>
          <a:p>
            <a:pPr>
              <a:buSzPct val="114999"/>
            </a:pPr>
            <a:r>
              <a:rPr lang="de-DE">
                <a:ea typeface="+mn-lt"/>
                <a:cs typeface="+mn-lt"/>
              </a:rPr>
              <a:t>1: Landwirt, 2: Möbeltischler, 3: IT-Techniker</a:t>
            </a:r>
          </a:p>
          <a:p>
            <a:pPr>
              <a:buSzPct val="114999"/>
            </a:pPr>
            <a:r>
              <a:rPr lang="de-DE">
                <a:ea typeface="+mn-lt"/>
                <a:cs typeface="+mn-lt"/>
              </a:rPr>
              <a:t>Globalisierung, Bildung der Menschen</a:t>
            </a:r>
          </a:p>
          <a:p>
            <a:pPr>
              <a:buSzPct val="114999"/>
            </a:pPr>
            <a:r>
              <a:rPr lang="de-DE">
                <a:ea typeface="+mn-lt"/>
                <a:cs typeface="+mn-lt"/>
              </a:rPr>
              <a:t>Der Bäcker: früher manuell, heute maschinell</a:t>
            </a:r>
          </a:p>
          <a:p>
            <a:pPr>
              <a:buSzPct val="114999"/>
            </a:pPr>
            <a:r>
              <a:rPr lang="de-DE">
                <a:ea typeface="+mn-lt"/>
                <a:cs typeface="+mn-lt"/>
              </a:rPr>
              <a:t>Industrieländer: USA, Österreich</a:t>
            </a:r>
            <a:br>
              <a:rPr lang="de-DE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Entwicklungsländer: Indien, Ägypten</a:t>
            </a:r>
          </a:p>
          <a:p>
            <a:pPr>
              <a:buSzPct val="114999"/>
            </a:pPr>
            <a:endParaRPr lang="de-DE">
              <a:ea typeface="+mn-lt"/>
              <a:cs typeface="+mn-lt"/>
            </a:endParaRPr>
          </a:p>
        </p:txBody>
      </p:sp>
      <p:pic>
        <p:nvPicPr>
          <p:cNvPr id="5" name="Grafik 4" descr="Ein Bild, das Text, Buch, alt, Gruppe enthält.&#10;&#10;Automatisch generierte Beschreibung">
            <a:extLst>
              <a:ext uri="{FF2B5EF4-FFF2-40B4-BE49-F238E27FC236}">
                <a16:creationId xmlns:a16="http://schemas.microsoft.com/office/drawing/2014/main" id="{D8D810DB-B9E3-454C-9275-2E32555D52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2" r="17613" b="-3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98922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E5F99-8562-4FD0-BA50-2F60DDE8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40524C-7201-497C-9277-EE5EEB63D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/>
              <a:t>Übersicht: </a:t>
            </a:r>
            <a:r>
              <a:rPr lang="de-DE">
                <a:hlinkClick r:id="rId4"/>
              </a:rPr>
              <a:t>Bild1</a:t>
            </a:r>
            <a:r>
              <a:rPr lang="de-DE"/>
              <a:t>, </a:t>
            </a:r>
            <a:r>
              <a:rPr lang="de-DE">
                <a:hlinkClick r:id="rId5"/>
              </a:rPr>
              <a:t>Bild2</a:t>
            </a:r>
            <a:endParaRPr lang="de-DE"/>
          </a:p>
          <a:p>
            <a:r>
              <a:rPr lang="de-DE"/>
              <a:t>Städtisches Leben: </a:t>
            </a:r>
            <a:r>
              <a:rPr lang="de-DE">
                <a:hlinkClick r:id="rId6"/>
              </a:rPr>
              <a:t>Bild</a:t>
            </a:r>
            <a:endParaRPr lang="de-DE"/>
          </a:p>
          <a:p>
            <a:r>
              <a:rPr lang="de-DE"/>
              <a:t>Entwicklungen: </a:t>
            </a:r>
            <a:r>
              <a:rPr lang="de-DE">
                <a:hlinkClick r:id="rId7"/>
              </a:rPr>
              <a:t>Bild</a:t>
            </a:r>
            <a:endParaRPr lang="de-DE"/>
          </a:p>
          <a:p>
            <a:r>
              <a:rPr lang="de-DE"/>
              <a:t>Markt- &amp; Stadtrecht: </a:t>
            </a:r>
            <a:r>
              <a:rPr lang="de-DE">
                <a:hlinkClick r:id="rId8"/>
              </a:rPr>
              <a:t>Bild</a:t>
            </a:r>
            <a:endParaRPr lang="de-DE"/>
          </a:p>
          <a:p>
            <a:r>
              <a:rPr lang="de-DE"/>
              <a:t>Zunftwesen: </a:t>
            </a:r>
            <a:r>
              <a:rPr lang="de-DE">
                <a:hlinkClick r:id="rId9"/>
              </a:rPr>
              <a:t>Bild</a:t>
            </a:r>
            <a:endParaRPr lang="de-DE"/>
          </a:p>
          <a:p>
            <a:r>
              <a:rPr lang="de-DE"/>
              <a:t>Randgruppen: </a:t>
            </a:r>
            <a:r>
              <a:rPr lang="de-DE">
                <a:hlinkClick r:id="rId10"/>
              </a:rPr>
              <a:t>Bild</a:t>
            </a:r>
            <a:endParaRPr lang="de-DE"/>
          </a:p>
          <a:p>
            <a:r>
              <a:rPr lang="de-DE"/>
              <a:t>Hanse: </a:t>
            </a:r>
            <a:r>
              <a:rPr lang="de-DE">
                <a:hlinkClick r:id="rId11"/>
              </a:rPr>
              <a:t>Bild</a:t>
            </a:r>
            <a:endParaRPr lang="de-DE"/>
          </a:p>
          <a:p>
            <a:r>
              <a:rPr lang="de-DE"/>
              <a:t>Kompetenztraining 1: </a:t>
            </a:r>
            <a:r>
              <a:rPr lang="de-DE">
                <a:hlinkClick r:id="rId12"/>
              </a:rPr>
              <a:t>Bild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EB07BC-0E2E-4945-9EB1-4F628EAA2F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/>
              <a:t>Arbeit heutzutage: </a:t>
            </a:r>
            <a:r>
              <a:rPr lang="de-DE">
                <a:hlinkClick r:id="rId13"/>
              </a:rPr>
              <a:t>Bild</a:t>
            </a:r>
            <a:endParaRPr lang="de-DE"/>
          </a:p>
          <a:p>
            <a:r>
              <a:rPr lang="de-DE"/>
              <a:t>Wirtschaftssektoren: </a:t>
            </a:r>
            <a:r>
              <a:rPr lang="de-DE">
                <a:ea typeface="+mn-lt"/>
                <a:cs typeface="+mn-lt"/>
                <a:hlinkClick r:id="rId14"/>
              </a:rPr>
              <a:t>Bild</a:t>
            </a:r>
            <a:endParaRPr lang="de-DE">
              <a:ea typeface="+mn-lt"/>
              <a:cs typeface="+mn-lt"/>
            </a:endParaRPr>
          </a:p>
          <a:p>
            <a:r>
              <a:rPr lang="de-DE"/>
              <a:t>Industrieländer: </a:t>
            </a:r>
            <a:r>
              <a:rPr lang="de-DE">
                <a:ea typeface="+mn-lt"/>
                <a:cs typeface="+mn-lt"/>
                <a:hlinkClick r:id="rId15"/>
              </a:rPr>
              <a:t>Bild (svg)</a:t>
            </a:r>
            <a:endParaRPr lang="de-DE"/>
          </a:p>
          <a:p>
            <a:r>
              <a:rPr lang="de-DE"/>
              <a:t>Entwicklungsländer: </a:t>
            </a:r>
            <a:r>
              <a:rPr lang="de-DE">
                <a:hlinkClick r:id="rId16"/>
              </a:rPr>
              <a:t>Bild</a:t>
            </a:r>
            <a:endParaRPr lang="de-DE"/>
          </a:p>
          <a:p>
            <a:r>
              <a:rPr lang="de-DE" err="1"/>
              <a:t>Teatime</a:t>
            </a:r>
            <a:r>
              <a:rPr lang="de-DE"/>
              <a:t> in Sri Lanka: </a:t>
            </a:r>
            <a:r>
              <a:rPr lang="de-DE">
                <a:hlinkClick r:id="rId17"/>
              </a:rPr>
              <a:t>Bild</a:t>
            </a:r>
            <a:endParaRPr lang="de-DE"/>
          </a:p>
          <a:p>
            <a:r>
              <a:rPr lang="de-DE"/>
              <a:t>Kompetenztraining 2: </a:t>
            </a:r>
            <a:r>
              <a:rPr lang="de-DE">
                <a:hlinkClick r:id="rId18"/>
              </a:rPr>
              <a:t>Bild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52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CD2860E-0FC7-4712-8780-EBC3BB9B2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C953B73F-3789-45BA-81CD-3EFA7AC39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4347B6-7D02-4047-854C-282DC0CB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de-DE"/>
              <a:t>Übersicht</a:t>
            </a:r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873DBC5E-E984-4F21-8861-4F020090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CCBE1-FC71-47BA-A55B-CFA893621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3189905" cy="3318936"/>
          </a:xfrm>
        </p:spPr>
        <p:txBody>
          <a:bodyPr>
            <a:normAutofit/>
          </a:bodyPr>
          <a:lstStyle/>
          <a:p>
            <a:r>
              <a:rPr lang="de-DE" sz="1800"/>
              <a:t>Städtisches Leben</a:t>
            </a:r>
          </a:p>
          <a:p>
            <a:r>
              <a:rPr lang="de-DE" sz="1800"/>
              <a:t>Entwicklungen</a:t>
            </a:r>
          </a:p>
          <a:p>
            <a:r>
              <a:rPr lang="de-DE" sz="1800"/>
              <a:t>Markt- &amp; Stadtrecht</a:t>
            </a:r>
          </a:p>
          <a:p>
            <a:r>
              <a:rPr lang="de-DE" sz="1800"/>
              <a:t>Zunftwesen</a:t>
            </a:r>
          </a:p>
          <a:p>
            <a:r>
              <a:rPr lang="de-DE" sz="1800"/>
              <a:t>Randgruppen</a:t>
            </a:r>
          </a:p>
          <a:p>
            <a:r>
              <a:rPr lang="de-DE" sz="1800"/>
              <a:t>Hanse</a:t>
            </a:r>
          </a:p>
          <a:p>
            <a:r>
              <a:rPr lang="de-DE" sz="1800"/>
              <a:t>Kompetenztraining 1</a:t>
            </a:r>
          </a:p>
        </p:txBody>
      </p:sp>
      <p:pic>
        <p:nvPicPr>
          <p:cNvPr id="9" name="Grafik 8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916AE57D-DB3F-4081-B3F4-48FB079747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" t="3727" r="66" b="23488"/>
          <a:stretch/>
        </p:blipFill>
        <p:spPr>
          <a:xfrm>
            <a:off x="8137324" y="1159810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7" name="Grafik 6" descr="Ein Bild, das Gras, draußen, grün, Person enthält.&#10;&#10;Automatisch generierte Beschreibung">
            <a:extLst>
              <a:ext uri="{FF2B5EF4-FFF2-40B4-BE49-F238E27FC236}">
                <a16:creationId xmlns:a16="http://schemas.microsoft.com/office/drawing/2014/main" id="{B01E1092-83C1-4939-8076-E525F29F79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r="3257"/>
          <a:stretch/>
        </p:blipFill>
        <p:spPr>
          <a:xfrm>
            <a:off x="8135453" y="3631646"/>
            <a:ext cx="2843021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9E3FFBA-F5C0-4A67-B6FB-C238842974BC}"/>
              </a:ext>
            </a:extLst>
          </p:cNvPr>
          <p:cNvSpPr txBox="1">
            <a:spLocks/>
          </p:cNvSpPr>
          <p:nvPr/>
        </p:nvSpPr>
        <p:spPr>
          <a:xfrm>
            <a:off x="4357418" y="2556932"/>
            <a:ext cx="2880360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Arbeit heutzutage</a:t>
            </a:r>
          </a:p>
          <a:p>
            <a:r>
              <a:rPr lang="de-DE" sz="1800"/>
              <a:t>Wirtschaftssektoren</a:t>
            </a:r>
          </a:p>
          <a:p>
            <a:r>
              <a:rPr lang="de-DE" sz="1800"/>
              <a:t>Industrieländer</a:t>
            </a:r>
          </a:p>
          <a:p>
            <a:r>
              <a:rPr lang="de-DE" sz="1800"/>
              <a:t>Entwicklungsländer</a:t>
            </a:r>
          </a:p>
          <a:p>
            <a:r>
              <a:rPr lang="de-DE" sz="1800"/>
              <a:t>Teatime in Sri Lanka</a:t>
            </a:r>
          </a:p>
          <a:p>
            <a:r>
              <a:rPr lang="de-DE" sz="1800"/>
              <a:t>Kompetenztraining 2</a:t>
            </a:r>
          </a:p>
          <a:p>
            <a:r>
              <a:rPr lang="de-DE" sz="180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20180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4602F8C-E1EC-4202-83F7-93670CAF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40A9D3-01D3-48C7-B3EE-7BC9E428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1420293"/>
            <a:ext cx="3360772" cy="751408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4000"/>
              <a:t>Städtisches</a:t>
            </a:r>
            <a:r>
              <a:rPr lang="en-US" sz="4000"/>
              <a:t> Leben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E31948-EA92-4179-8BB5-5451F6E3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bäude, draußen, alt, Stein enthält.&#10;&#10;Automatisch generierte Beschreibung">
            <a:extLst>
              <a:ext uri="{FF2B5EF4-FFF2-40B4-BE49-F238E27FC236}">
                <a16:creationId xmlns:a16="http://schemas.microsoft.com/office/drawing/2014/main" id="{B38FAA30-C4C2-473A-80E6-93CB6DC802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5" r="11673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83CC4B-D7FE-41C7-8BDC-1FF487C9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932BF-9B5D-49F2-B46D-C09B9B1F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schwache</a:t>
            </a:r>
            <a:r>
              <a:rPr lang="en-US"/>
              <a:t> </a:t>
            </a:r>
            <a:r>
              <a:rPr lang="de-DE"/>
              <a:t>Infrastruktur</a:t>
            </a:r>
          </a:p>
          <a:p>
            <a:r>
              <a:rPr lang="de-DE"/>
              <a:t>Baumaterial</a:t>
            </a:r>
          </a:p>
          <a:p>
            <a:r>
              <a:rPr lang="en-US"/>
              <a:t>Entwicklungen </a:t>
            </a:r>
            <a:r>
              <a:rPr lang="de-DE"/>
              <a:t>unterschiedlich</a:t>
            </a:r>
          </a:p>
          <a:p>
            <a:r>
              <a:rPr lang="de-DE"/>
              <a:t>Enns &amp; Wien Stadtrecht</a:t>
            </a:r>
          </a:p>
        </p:txBody>
      </p:sp>
    </p:spTree>
    <p:extLst>
      <p:ext uri="{BB962C8B-B14F-4D97-AF65-F5344CB8AC3E}">
        <p14:creationId xmlns:p14="http://schemas.microsoft.com/office/powerpoint/2010/main" val="193209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D7949F-F7AD-4D72-9C9D-4FF1086C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de-DE"/>
              <a:t>Entwicklungen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BD5AE-06A5-42CD-88F2-7CCF8719E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alt, Gewebe enthält.&#10;&#10;Automatisch generierte Beschreibung">
            <a:extLst>
              <a:ext uri="{FF2B5EF4-FFF2-40B4-BE49-F238E27FC236}">
                <a16:creationId xmlns:a16="http://schemas.microsoft.com/office/drawing/2014/main" id="{17A2CACA-1C48-4DB6-8C7B-E16AABDAFA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6" t="-265" r="8201" b="263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E43B92-4F7A-45DF-BBDC-84EBC37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de-DE"/>
              <a:t>stabile Königreiche</a:t>
            </a:r>
          </a:p>
          <a:p>
            <a:r>
              <a:rPr lang="de-DE"/>
              <a:t>Bodenkultivierung (Dreifelderwirtschaft)</a:t>
            </a:r>
          </a:p>
          <a:p>
            <a:r>
              <a:rPr lang="de-DE"/>
              <a:t>Handelszentren</a:t>
            </a:r>
          </a:p>
          <a:p>
            <a:r>
              <a:rPr lang="de-DE"/>
              <a:t>Selbstorganisation der Stadt</a:t>
            </a:r>
          </a:p>
        </p:txBody>
      </p:sp>
    </p:spTree>
    <p:extLst>
      <p:ext uri="{BB962C8B-B14F-4D97-AF65-F5344CB8AC3E}">
        <p14:creationId xmlns:p14="http://schemas.microsoft.com/office/powerpoint/2010/main" val="315235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0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2800"/>
              <a:t>Markt-</a:t>
            </a:r>
            <a:r>
              <a:rPr lang="en-US" sz="2800"/>
              <a:t> &amp; Stadtrecht</a:t>
            </a:r>
          </a:p>
        </p:txBody>
      </p:sp>
      <p:cxnSp>
        <p:nvCxnSpPr>
          <p:cNvPr id="44" name="Straight Connector 22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Gründung von Städten</a:t>
            </a:r>
          </a:p>
          <a:p>
            <a:r>
              <a:rPr lang="de-DE"/>
              <a:t>Stadtbewohner besser gestellt</a:t>
            </a:r>
          </a:p>
          <a:p>
            <a:r>
              <a:rPr lang="de-DE"/>
              <a:t>Bürgerrecht</a:t>
            </a:r>
          </a:p>
          <a:p>
            <a:r>
              <a:rPr lang="de-DE"/>
              <a:t>Patrizier / Handwerker</a:t>
            </a:r>
          </a:p>
          <a:p>
            <a:r>
              <a:rPr lang="de-DE"/>
              <a:t>Gesellen / Tagelöhner</a:t>
            </a:r>
          </a:p>
          <a:p>
            <a:endParaRPr lang="en-US" sz="1600"/>
          </a:p>
        </p:txBody>
      </p:sp>
      <p:pic>
        <p:nvPicPr>
          <p:cNvPr id="5" name="Grafik 4" descr="Ein Bild, das Altar, Bettwäsche, Esstisch enthält.&#10;&#10;Automatisch generierte Beschreibung">
            <a:extLst>
              <a:ext uri="{FF2B5EF4-FFF2-40B4-BE49-F238E27FC236}">
                <a16:creationId xmlns:a16="http://schemas.microsoft.com/office/drawing/2014/main" id="{946BA6CD-0D64-4A4F-BAAC-4E2C836DB3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r="9206" b="1"/>
          <a:stretch/>
        </p:blipFill>
        <p:spPr>
          <a:xfrm>
            <a:off x="5418668" y="1890717"/>
            <a:ext cx="5469466" cy="3076563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61150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3145C6-2FFA-484C-8AF6-1DB1F8EF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de-DE"/>
              <a:t>Zunftwesen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B4822-1AD2-44E2-9C81-900FC60C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4DB3FE-5248-45FE-ACA9-34F982A6BA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r="889" b="1"/>
          <a:stretch/>
        </p:blipFill>
        <p:spPr>
          <a:xfrm>
            <a:off x="1412683" y="1410208"/>
            <a:ext cx="2433793" cy="3858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FAA61A-D498-4DC0-A576-27B562DDB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de-DE"/>
              <a:t>Genossenschaften</a:t>
            </a:r>
          </a:p>
          <a:p>
            <a:r>
              <a:rPr lang="de-DE"/>
              <a:t>Gilden / Zünfte oder Innungen</a:t>
            </a:r>
          </a:p>
          <a:p>
            <a:r>
              <a:rPr lang="de-DE"/>
              <a:t>bestimmte Anzahl an Meistern</a:t>
            </a:r>
          </a:p>
          <a:p>
            <a:r>
              <a:rPr lang="de-DE"/>
              <a:t>Qualität- &amp; Preisüberwachung</a:t>
            </a:r>
          </a:p>
          <a:p>
            <a:r>
              <a:rPr lang="de-DE"/>
              <a:t>konstantes Einkommen / Nahrungssicherung</a:t>
            </a:r>
          </a:p>
          <a:p>
            <a:r>
              <a:rPr lang="de-DE"/>
              <a:t>niedrige Produktivität</a:t>
            </a:r>
          </a:p>
        </p:txBody>
      </p:sp>
    </p:spTree>
    <p:extLst>
      <p:ext uri="{BB962C8B-B14F-4D97-AF65-F5344CB8AC3E}">
        <p14:creationId xmlns:p14="http://schemas.microsoft.com/office/powerpoint/2010/main" val="641045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de-DE"/>
              <a:t>Randgruppen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897024"/>
            <a:ext cx="5122490" cy="2978844"/>
          </a:xfrm>
        </p:spPr>
        <p:txBody>
          <a:bodyPr>
            <a:normAutofit/>
          </a:bodyPr>
          <a:lstStyle/>
          <a:p>
            <a:r>
              <a:rPr lang="de-DE"/>
              <a:t>Bettler, Kranke, unehrliche Berufe</a:t>
            </a:r>
          </a:p>
          <a:p>
            <a:r>
              <a:rPr lang="de-DE"/>
              <a:t>Juden: Geldgeschäfte, Pfandleihe, Trödel</a:t>
            </a:r>
          </a:p>
          <a:p>
            <a:r>
              <a:rPr lang="de-DE"/>
              <a:t>Ghettos</a:t>
            </a:r>
          </a:p>
          <a:p>
            <a:r>
              <a:rPr lang="de-DE"/>
              <a:t>Verfolgungen &amp; Ermordungen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F1786-6914-41A8-B959-535A2D1F37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-222" b="83"/>
          <a:stretch/>
        </p:blipFill>
        <p:spPr>
          <a:xfrm>
            <a:off x="6802017" y="3013788"/>
            <a:ext cx="4094582" cy="239796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5699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13">
            <a:extLst>
              <a:ext uri="{FF2B5EF4-FFF2-40B4-BE49-F238E27FC236}">
                <a16:creationId xmlns:a16="http://schemas.microsoft.com/office/drawing/2014/main" id="{D8EC2AD4-D5E4-4F1F-99CB-F97E884C5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DE24C8-8876-49E1-ACD6-9CFD888212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3" r="1" b="5600"/>
          <a:stretch/>
        </p:blipFill>
        <p:spPr>
          <a:xfrm>
            <a:off x="480691" y="494555"/>
            <a:ext cx="11227442" cy="588329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5EB53A4-A2DE-4D4D-AD20-DED9C46B1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654DCA80-8196-4617-B9DB-2A9381DEA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27" name="Oval 26">
                <a:extLst>
                  <a:ext uri="{FF2B5EF4-FFF2-40B4-BE49-F238E27FC236}">
                    <a16:creationId xmlns:a16="http://schemas.microsoft.com/office/drawing/2014/main" id="{E429CE6B-E9AD-43D7-8005-8743B57A3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onut 38">
                <a:extLst>
                  <a:ext uri="{FF2B5EF4-FFF2-40B4-BE49-F238E27FC236}">
                    <a16:creationId xmlns:a16="http://schemas.microsoft.com/office/drawing/2014/main" id="{A5C589A4-07E4-4B7A-BE93-31A80326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17">
              <a:extLst>
                <a:ext uri="{FF2B5EF4-FFF2-40B4-BE49-F238E27FC236}">
                  <a16:creationId xmlns:a16="http://schemas.microsoft.com/office/drawing/2014/main" id="{44359C29-35B1-4FF5-A7EE-155EF6510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DD9C747C-C982-4285-A56E-21F345731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onut 36">
                <a:extLst>
                  <a:ext uri="{FF2B5EF4-FFF2-40B4-BE49-F238E27FC236}">
                    <a16:creationId xmlns:a16="http://schemas.microsoft.com/office/drawing/2014/main" id="{6A74EA83-33F9-4635-8DFD-468A33F61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9B5E0E06-B48B-4599-A439-4D754D8CD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ABCFA388-7550-447A-AF05-E7C2E4EA5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nut 34">
                <a:extLst>
                  <a:ext uri="{FF2B5EF4-FFF2-40B4-BE49-F238E27FC236}">
                    <a16:creationId xmlns:a16="http://schemas.microsoft.com/office/drawing/2014/main" id="{FB3098DC-E767-4680-A032-399C55E5F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D9B47F53-7A6E-465C-9C51-AED600BC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3AF3E33A-13EC-4391-B419-E0F6D3B7F5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onut 32">
                <a:extLst>
                  <a:ext uri="{FF2B5EF4-FFF2-40B4-BE49-F238E27FC236}">
                    <a16:creationId xmlns:a16="http://schemas.microsoft.com/office/drawing/2014/main" id="{BA8A1376-324B-43A3-926C-12689C43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Hanse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 err="1">
                <a:solidFill>
                  <a:schemeClr val="bg1"/>
                </a:solidFill>
              </a:rPr>
              <a:t>kooperierende</a:t>
            </a:r>
            <a:r>
              <a:rPr lang="en-US" sz="2100">
                <a:solidFill>
                  <a:schemeClr val="bg1"/>
                </a:solidFill>
              </a:rPr>
              <a:t> Gemeinschaft</a:t>
            </a:r>
          </a:p>
          <a:p>
            <a:pPr algn="ctr"/>
            <a:r>
              <a:rPr lang="en-US" sz="2100" err="1">
                <a:solidFill>
                  <a:schemeClr val="bg1"/>
                </a:solidFill>
              </a:rPr>
              <a:t>mehr</a:t>
            </a:r>
            <a:r>
              <a:rPr lang="en-US" sz="2100">
                <a:solidFill>
                  <a:schemeClr val="bg1"/>
                </a:solidFill>
              </a:rPr>
              <a:t> </a:t>
            </a:r>
            <a:r>
              <a:rPr lang="en-US" sz="2100" err="1">
                <a:solidFill>
                  <a:schemeClr val="bg1"/>
                </a:solidFill>
              </a:rPr>
              <a:t>als</a:t>
            </a:r>
            <a:r>
              <a:rPr lang="en-US" sz="2100">
                <a:solidFill>
                  <a:schemeClr val="bg1"/>
                </a:solidFill>
              </a:rPr>
              <a:t> 100 </a:t>
            </a:r>
            <a:r>
              <a:rPr lang="en-US" sz="2100" err="1">
                <a:solidFill>
                  <a:schemeClr val="bg1"/>
                </a:solidFill>
              </a:rPr>
              <a:t>Städte</a:t>
            </a:r>
            <a:endParaRPr lang="en-US" sz="210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09D76E-579F-429D-9B93-53DB2FB30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5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69EBC-17B9-43C8-B1AC-AB89ABFE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de-DE"/>
              <a:t>Kompetenztraining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1CD7-C0FD-445C-BEAF-06955D22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de-DE"/>
              <a:t>Klöster, Burgen, Flussmündungen, Märkten</a:t>
            </a:r>
          </a:p>
          <a:p>
            <a:r>
              <a:rPr lang="de-DE"/>
              <a:t>„Stadtluft macht frei“</a:t>
            </a:r>
          </a:p>
          <a:p>
            <a:r>
              <a:rPr lang="de-DE"/>
              <a:t>Schuhmacher, Metzger, Maler, Zimmerer</a:t>
            </a:r>
          </a:p>
          <a:p>
            <a:r>
              <a:rPr lang="de-DE"/>
              <a:t>Qualitäts- &amp; Preissicherung / konstantes </a:t>
            </a:r>
            <a:r>
              <a:rPr lang="de-DE" err="1"/>
              <a:t>Eink</a:t>
            </a:r>
            <a:r>
              <a:rPr lang="de-DE"/>
              <a:t>.</a:t>
            </a:r>
          </a:p>
          <a:p>
            <a:r>
              <a:rPr lang="de-DE"/>
              <a:t>wenige Gesellen / geringe Kapitalausstattung</a:t>
            </a:r>
          </a:p>
          <a:p>
            <a:r>
              <a:rPr lang="de-DE"/>
              <a:t>nicht an Regeln halten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95E724-9651-4E37-B845-4DF89999D5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9410" b="1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3919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A3C606C3-BCD1-489E-A626-D17AA3281DC6}" vid="{51BA164F-9F29-4183-A0A5-BE279C4EE8E9}"/>
    </a:ext>
  </a:extLst>
</a:theme>
</file>

<file path=ppt/theme/theme2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Design1</vt:lpstr>
      <vt:lpstr>Organisch</vt:lpstr>
      <vt:lpstr>Arbeitswelten</vt:lpstr>
      <vt:lpstr>Übersicht</vt:lpstr>
      <vt:lpstr>Städtisches Leben</vt:lpstr>
      <vt:lpstr>Entwicklungen</vt:lpstr>
      <vt:lpstr>Markt- &amp; Stadtrecht</vt:lpstr>
      <vt:lpstr>Zunftwesen</vt:lpstr>
      <vt:lpstr>Randgruppen</vt:lpstr>
      <vt:lpstr>Hanse</vt:lpstr>
      <vt:lpstr>Kompetenztraining 1</vt:lpstr>
      <vt:lpstr>Wirtschaftssektoren</vt:lpstr>
      <vt:lpstr>Industrieländer</vt:lpstr>
      <vt:lpstr>Entwicklungsländer</vt:lpstr>
      <vt:lpstr>Teatime in Sri Lanka</vt:lpstr>
      <vt:lpstr>Kompetenztraining 2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Arbeitswelten</dc:title>
  <dc:creator>Schneider Felix Christian</dc:creator>
  <cp:revision>1</cp:revision>
  <dcterms:created xsi:type="dcterms:W3CDTF">2021-10-29T04:30:22Z</dcterms:created>
  <dcterms:modified xsi:type="dcterms:W3CDTF">2021-11-28T16:29:35Z</dcterms:modified>
</cp:coreProperties>
</file>